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4"/>
  </p:sldMasterIdLst>
  <p:notesMasterIdLst>
    <p:notesMasterId r:id="rId38"/>
  </p:notesMasterIdLst>
  <p:sldIdLst>
    <p:sldId id="310" r:id="rId5"/>
    <p:sldId id="1448" r:id="rId6"/>
    <p:sldId id="312" r:id="rId7"/>
    <p:sldId id="325" r:id="rId8"/>
    <p:sldId id="293" r:id="rId9"/>
    <p:sldId id="316" r:id="rId10"/>
    <p:sldId id="327" r:id="rId11"/>
    <p:sldId id="315" r:id="rId12"/>
    <p:sldId id="1444" r:id="rId13"/>
    <p:sldId id="1445" r:id="rId14"/>
    <p:sldId id="331" r:id="rId15"/>
    <p:sldId id="332" r:id="rId16"/>
    <p:sldId id="1443" r:id="rId17"/>
    <p:sldId id="271" r:id="rId18"/>
    <p:sldId id="272" r:id="rId19"/>
    <p:sldId id="1428" r:id="rId20"/>
    <p:sldId id="1421" r:id="rId21"/>
    <p:sldId id="1429" r:id="rId22"/>
    <p:sldId id="1446" r:id="rId23"/>
    <p:sldId id="1430" r:id="rId24"/>
    <p:sldId id="1431" r:id="rId25"/>
    <p:sldId id="1426" r:id="rId26"/>
    <p:sldId id="1432" r:id="rId27"/>
    <p:sldId id="1433" r:id="rId28"/>
    <p:sldId id="1422" r:id="rId29"/>
    <p:sldId id="1423" r:id="rId30"/>
    <p:sldId id="1434" r:id="rId31"/>
    <p:sldId id="1435" r:id="rId32"/>
    <p:sldId id="1436" r:id="rId33"/>
    <p:sldId id="1424" r:id="rId34"/>
    <p:sldId id="1437" r:id="rId35"/>
    <p:sldId id="1447" r:id="rId36"/>
    <p:sldId id="144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85C9F8-D27A-2075-F760-1D9283CC1DB7}" name="Brent Anderson" initials="BA" userId="S::banderson@avid.org::e0527dd4-76d6-47a7-bf15-f41a3603a66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44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3A699C-3D71-43AD-95DA-5B345250590F}" v="269" dt="2023-12-06T01:57:35.5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902" autoAdjust="0"/>
  </p:normalViewPr>
  <p:slideViewPr>
    <p:cSldViewPr snapToGrid="0">
      <p:cViewPr varScale="1">
        <p:scale>
          <a:sx n="61" d="100"/>
          <a:sy n="61" d="100"/>
        </p:scale>
        <p:origin x="252" y="56"/>
      </p:cViewPr>
      <p:guideLst/>
    </p:cSldViewPr>
  </p:slideViewPr>
  <p:outlineViewPr>
    <p:cViewPr>
      <p:scale>
        <a:sx n="33" d="100"/>
        <a:sy n="33" d="100"/>
      </p:scale>
      <p:origin x="0" y="-97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nt Anderson" userId="e0527dd4-76d6-47a7-bf15-f41a3603a668" providerId="ADAL" clId="{DE3A699C-3D71-43AD-95DA-5B345250590F}"/>
    <pc:docChg chg="undo custSel addSld delSld modSld sldOrd modMainMaster">
      <pc:chgData name="Brent Anderson" userId="e0527dd4-76d6-47a7-bf15-f41a3603a668" providerId="ADAL" clId="{DE3A699C-3D71-43AD-95DA-5B345250590F}" dt="2023-12-06T13:16:32.121" v="3373"/>
      <pc:docMkLst>
        <pc:docMk/>
      </pc:docMkLst>
      <pc:sldChg chg="del">
        <pc:chgData name="Brent Anderson" userId="e0527dd4-76d6-47a7-bf15-f41a3603a668" providerId="ADAL" clId="{DE3A699C-3D71-43AD-95DA-5B345250590F}" dt="2023-11-22T15:48:58.618" v="2070" actId="47"/>
        <pc:sldMkLst>
          <pc:docMk/>
          <pc:sldMk cId="1781195401" sldId="264"/>
        </pc:sldMkLst>
      </pc:sldChg>
      <pc:sldChg chg="addSp delSp modSp mod modClrScheme addAnim delAnim modAnim chgLayout">
        <pc:chgData name="Brent Anderson" userId="e0527dd4-76d6-47a7-bf15-f41a3603a668" providerId="ADAL" clId="{DE3A699C-3D71-43AD-95DA-5B345250590F}" dt="2023-12-06T01:51:03.059" v="3342"/>
        <pc:sldMkLst>
          <pc:docMk/>
          <pc:sldMk cId="3928159142" sldId="271"/>
        </pc:sldMkLst>
        <pc:spChg chg="add del mod ord">
          <ac:chgData name="Brent Anderson" userId="e0527dd4-76d6-47a7-bf15-f41a3603a668" providerId="ADAL" clId="{DE3A699C-3D71-43AD-95DA-5B345250590F}" dt="2023-11-21T21:11:49.252" v="1520" actId="700"/>
          <ac:spMkLst>
            <pc:docMk/>
            <pc:sldMk cId="3928159142" sldId="271"/>
            <ac:spMk id="2" creationId="{01C25F2B-E147-CAEC-204E-74872B6644B5}"/>
          </ac:spMkLst>
        </pc:spChg>
        <pc:spChg chg="add del mod ord">
          <ac:chgData name="Brent Anderson" userId="e0527dd4-76d6-47a7-bf15-f41a3603a668" providerId="ADAL" clId="{DE3A699C-3D71-43AD-95DA-5B345250590F}" dt="2023-11-21T21:11:49.252" v="1520" actId="700"/>
          <ac:spMkLst>
            <pc:docMk/>
            <pc:sldMk cId="3928159142" sldId="271"/>
            <ac:spMk id="3" creationId="{8F59B061-24E7-DF77-AA02-3879DAB736C8}"/>
          </ac:spMkLst>
        </pc:spChg>
        <pc:spChg chg="add del mod ord">
          <ac:chgData name="Brent Anderson" userId="e0527dd4-76d6-47a7-bf15-f41a3603a668" providerId="ADAL" clId="{DE3A699C-3D71-43AD-95DA-5B345250590F}" dt="2023-11-21T21:11:49.252" v="1520" actId="700"/>
          <ac:spMkLst>
            <pc:docMk/>
            <pc:sldMk cId="3928159142" sldId="271"/>
            <ac:spMk id="4" creationId="{7B75A588-A963-0522-3D26-AC7068AE965E}"/>
          </ac:spMkLst>
        </pc:spChg>
        <pc:spChg chg="add del mod ord">
          <ac:chgData name="Brent Anderson" userId="e0527dd4-76d6-47a7-bf15-f41a3603a668" providerId="ADAL" clId="{DE3A699C-3D71-43AD-95DA-5B345250590F}" dt="2023-11-21T21:11:49.252" v="1520" actId="700"/>
          <ac:spMkLst>
            <pc:docMk/>
            <pc:sldMk cId="3928159142" sldId="271"/>
            <ac:spMk id="12" creationId="{C60DA251-D5EF-A6BE-D591-D04EECAB5802}"/>
          </ac:spMkLst>
        </pc:spChg>
        <pc:spChg chg="mod ord">
          <ac:chgData name="Brent Anderson" userId="e0527dd4-76d6-47a7-bf15-f41a3603a668" providerId="ADAL" clId="{DE3A699C-3D71-43AD-95DA-5B345250590F}" dt="2023-11-21T21:11:49.252" v="1520" actId="700"/>
          <ac:spMkLst>
            <pc:docMk/>
            <pc:sldMk cId="3928159142" sldId="271"/>
            <ac:spMk id="14" creationId="{7CA07A4F-F5B1-0EE9-A8C3-6BC5D046D4CE}"/>
          </ac:spMkLst>
        </pc:spChg>
        <pc:spChg chg="add del mod ord">
          <ac:chgData name="Brent Anderson" userId="e0527dd4-76d6-47a7-bf15-f41a3603a668" providerId="ADAL" clId="{DE3A699C-3D71-43AD-95DA-5B345250590F}" dt="2023-11-21T21:12:35.823" v="1540" actId="113"/>
          <ac:spMkLst>
            <pc:docMk/>
            <pc:sldMk cId="3928159142" sldId="271"/>
            <ac:spMk id="15" creationId="{E12033A6-D4E0-46F0-3C10-88D0B97A3A1C}"/>
          </ac:spMkLst>
        </pc:spChg>
        <pc:spChg chg="mod ord">
          <ac:chgData name="Brent Anderson" userId="e0527dd4-76d6-47a7-bf15-f41a3603a668" providerId="ADAL" clId="{DE3A699C-3D71-43AD-95DA-5B345250590F}" dt="2023-11-21T21:13:36.506" v="1558" actId="255"/>
          <ac:spMkLst>
            <pc:docMk/>
            <pc:sldMk cId="3928159142" sldId="271"/>
            <ac:spMk id="16" creationId="{C727B86B-421B-DF90-4819-5B22328BC59A}"/>
          </ac:spMkLst>
        </pc:spChg>
        <pc:spChg chg="mod ord">
          <ac:chgData name="Brent Anderson" userId="e0527dd4-76d6-47a7-bf15-f41a3603a668" providerId="ADAL" clId="{DE3A699C-3D71-43AD-95DA-5B345250590F}" dt="2023-11-21T21:14:08.630" v="1579" actId="113"/>
          <ac:spMkLst>
            <pc:docMk/>
            <pc:sldMk cId="3928159142" sldId="271"/>
            <ac:spMk id="17" creationId="{0AC030A1-9353-97E0-3740-B7531A971623}"/>
          </ac:spMkLst>
        </pc:spChg>
        <pc:spChg chg="add del mod ord">
          <ac:chgData name="Brent Anderson" userId="e0527dd4-76d6-47a7-bf15-f41a3603a668" providerId="ADAL" clId="{DE3A699C-3D71-43AD-95DA-5B345250590F}" dt="2023-11-21T21:11:49.252" v="1520" actId="700"/>
          <ac:spMkLst>
            <pc:docMk/>
            <pc:sldMk cId="3928159142" sldId="271"/>
            <ac:spMk id="18" creationId="{5B64D032-3C37-0A9F-CF73-F5FE81D26395}"/>
          </ac:spMkLst>
        </pc:spChg>
        <pc:spChg chg="add del mod ord">
          <ac:chgData name="Brent Anderson" userId="e0527dd4-76d6-47a7-bf15-f41a3603a668" providerId="ADAL" clId="{DE3A699C-3D71-43AD-95DA-5B345250590F}" dt="2023-11-21T21:11:49.252" v="1520" actId="700"/>
          <ac:spMkLst>
            <pc:docMk/>
            <pc:sldMk cId="3928159142" sldId="271"/>
            <ac:spMk id="19" creationId="{95DA4805-043A-B36B-44DC-D814D07D112C}"/>
          </ac:spMkLst>
        </pc:spChg>
        <pc:spChg chg="add del mod ord">
          <ac:chgData name="Brent Anderson" userId="e0527dd4-76d6-47a7-bf15-f41a3603a668" providerId="ADAL" clId="{DE3A699C-3D71-43AD-95DA-5B345250590F}" dt="2023-11-21T21:11:49.252" v="1520" actId="700"/>
          <ac:spMkLst>
            <pc:docMk/>
            <pc:sldMk cId="3928159142" sldId="271"/>
            <ac:spMk id="20" creationId="{251F3D28-BF26-42E4-2489-3AA6D52AF46B}"/>
          </ac:spMkLst>
        </pc:spChg>
        <pc:spChg chg="add del mod ord">
          <ac:chgData name="Brent Anderson" userId="e0527dd4-76d6-47a7-bf15-f41a3603a668" providerId="ADAL" clId="{DE3A699C-3D71-43AD-95DA-5B345250590F}" dt="2023-11-21T21:11:49.252" v="1520" actId="700"/>
          <ac:spMkLst>
            <pc:docMk/>
            <pc:sldMk cId="3928159142" sldId="271"/>
            <ac:spMk id="21" creationId="{14ECBE54-DEA6-DCD3-2F24-95E1FF372B6D}"/>
          </ac:spMkLst>
        </pc:spChg>
        <pc:spChg chg="add mod ord">
          <ac:chgData name="Brent Anderson" userId="e0527dd4-76d6-47a7-bf15-f41a3603a668" providerId="ADAL" clId="{DE3A699C-3D71-43AD-95DA-5B345250590F}" dt="2023-12-06T01:50:40.122" v="3340" actId="20577"/>
          <ac:spMkLst>
            <pc:docMk/>
            <pc:sldMk cId="3928159142" sldId="271"/>
            <ac:spMk id="22" creationId="{40C395A9-4E5E-3EF5-9602-4A6FC21338EB}"/>
          </ac:spMkLst>
        </pc:spChg>
        <pc:spChg chg="add del mod">
          <ac:chgData name="Brent Anderson" userId="e0527dd4-76d6-47a7-bf15-f41a3603a668" providerId="ADAL" clId="{DE3A699C-3D71-43AD-95DA-5B345250590F}" dt="2023-11-21T21:11:06.641" v="1517" actId="478"/>
          <ac:spMkLst>
            <pc:docMk/>
            <pc:sldMk cId="3928159142" sldId="271"/>
            <ac:spMk id="24" creationId="{32EA8805-38B9-547F-A587-064307034984}"/>
          </ac:spMkLst>
        </pc:spChg>
        <pc:spChg chg="add mod ord">
          <ac:chgData name="Brent Anderson" userId="e0527dd4-76d6-47a7-bf15-f41a3603a668" providerId="ADAL" clId="{DE3A699C-3D71-43AD-95DA-5B345250590F}" dt="2023-11-22T15:42:53.620" v="1965" actId="6549"/>
          <ac:spMkLst>
            <pc:docMk/>
            <pc:sldMk cId="3928159142" sldId="271"/>
            <ac:spMk id="25" creationId="{EBDA88E3-9735-124A-C7F1-2AB659BE0572}"/>
          </ac:spMkLst>
        </pc:spChg>
        <pc:spChg chg="add mod ord">
          <ac:chgData name="Brent Anderson" userId="e0527dd4-76d6-47a7-bf15-f41a3603a668" providerId="ADAL" clId="{DE3A699C-3D71-43AD-95DA-5B345250590F}" dt="2023-11-22T15:42:59.907" v="1966" actId="113"/>
          <ac:spMkLst>
            <pc:docMk/>
            <pc:sldMk cId="3928159142" sldId="271"/>
            <ac:spMk id="26" creationId="{D75D03EC-A2A0-C804-D6C0-DB0FC881A37B}"/>
          </ac:spMkLst>
        </pc:spChg>
        <pc:spChg chg="add mod">
          <ac:chgData name="Brent Anderson" userId="e0527dd4-76d6-47a7-bf15-f41a3603a668" providerId="ADAL" clId="{DE3A699C-3D71-43AD-95DA-5B345250590F}" dt="2023-11-22T15:41:14.804" v="1944"/>
          <ac:spMkLst>
            <pc:docMk/>
            <pc:sldMk cId="3928159142" sldId="271"/>
            <ac:spMk id="29" creationId="{6F90BFC5-9B1E-E3D8-51FC-53FA7FB2E878}"/>
          </ac:spMkLst>
        </pc:spChg>
        <pc:spChg chg="add mod">
          <ac:chgData name="Brent Anderson" userId="e0527dd4-76d6-47a7-bf15-f41a3603a668" providerId="ADAL" clId="{DE3A699C-3D71-43AD-95DA-5B345250590F}" dt="2023-11-22T17:59:14.640" v="2814"/>
          <ac:spMkLst>
            <pc:docMk/>
            <pc:sldMk cId="3928159142" sldId="271"/>
            <ac:spMk id="30" creationId="{AF61F9CD-1C43-8A65-F19E-5FA992B6C7DB}"/>
          </ac:spMkLst>
        </pc:spChg>
        <pc:picChg chg="add mod modCrop">
          <ac:chgData name="Brent Anderson" userId="e0527dd4-76d6-47a7-bf15-f41a3603a668" providerId="ADAL" clId="{DE3A699C-3D71-43AD-95DA-5B345250590F}" dt="2023-11-22T17:46:15.930" v="2759" actId="732"/>
          <ac:picMkLst>
            <pc:docMk/>
            <pc:sldMk cId="3928159142" sldId="271"/>
            <ac:picMk id="28" creationId="{5229194C-30BD-ED3B-47D3-81418618DF08}"/>
          </ac:picMkLst>
        </pc:picChg>
      </pc:sldChg>
      <pc:sldChg chg="addSp delSp modSp mod modClrScheme chgLayout">
        <pc:chgData name="Brent Anderson" userId="e0527dd4-76d6-47a7-bf15-f41a3603a668" providerId="ADAL" clId="{DE3A699C-3D71-43AD-95DA-5B345250590F}" dt="2023-11-22T17:59:18.767" v="2815"/>
        <pc:sldMkLst>
          <pc:docMk/>
          <pc:sldMk cId="2267033219" sldId="272"/>
        </pc:sldMkLst>
        <pc:spChg chg="add del mod ord">
          <ac:chgData name="Brent Anderson" userId="e0527dd4-76d6-47a7-bf15-f41a3603a668" providerId="ADAL" clId="{DE3A699C-3D71-43AD-95DA-5B345250590F}" dt="2023-11-22T14:57:35.829" v="1593" actId="700"/>
          <ac:spMkLst>
            <pc:docMk/>
            <pc:sldMk cId="2267033219" sldId="272"/>
            <ac:spMk id="2" creationId="{7420DFAD-7507-5B10-D545-F65E9FA281B5}"/>
          </ac:spMkLst>
        </pc:spChg>
        <pc:spChg chg="add del mod ord">
          <ac:chgData name="Brent Anderson" userId="e0527dd4-76d6-47a7-bf15-f41a3603a668" providerId="ADAL" clId="{DE3A699C-3D71-43AD-95DA-5B345250590F}" dt="2023-11-22T14:57:35.829" v="1593" actId="700"/>
          <ac:spMkLst>
            <pc:docMk/>
            <pc:sldMk cId="2267033219" sldId="272"/>
            <ac:spMk id="3" creationId="{E4B2A1B2-5112-812C-54D0-DD455471DB8A}"/>
          </ac:spMkLst>
        </pc:spChg>
        <pc:spChg chg="add mod">
          <ac:chgData name="Brent Anderson" userId="e0527dd4-76d6-47a7-bf15-f41a3603a668" providerId="ADAL" clId="{DE3A699C-3D71-43AD-95DA-5B345250590F}" dt="2023-11-22T15:41:17.502" v="1945"/>
          <ac:spMkLst>
            <pc:docMk/>
            <pc:sldMk cId="2267033219" sldId="272"/>
            <ac:spMk id="4" creationId="{5AA0B007-60D2-42BF-1148-450B61E2C7DE}"/>
          </ac:spMkLst>
        </pc:spChg>
        <pc:spChg chg="add mod">
          <ac:chgData name="Brent Anderson" userId="e0527dd4-76d6-47a7-bf15-f41a3603a668" providerId="ADAL" clId="{DE3A699C-3D71-43AD-95DA-5B345250590F}" dt="2023-11-22T17:59:18.767" v="2815"/>
          <ac:spMkLst>
            <pc:docMk/>
            <pc:sldMk cId="2267033219" sldId="272"/>
            <ac:spMk id="5" creationId="{401FAAAC-4F44-4873-BE1C-C68DC392A91A}"/>
          </ac:spMkLst>
        </pc:spChg>
        <pc:spChg chg="mod ord">
          <ac:chgData name="Brent Anderson" userId="e0527dd4-76d6-47a7-bf15-f41a3603a668" providerId="ADAL" clId="{DE3A699C-3D71-43AD-95DA-5B345250590F}" dt="2023-11-22T14:57:35.829" v="1593" actId="700"/>
          <ac:spMkLst>
            <pc:docMk/>
            <pc:sldMk cId="2267033219" sldId="272"/>
            <ac:spMk id="10" creationId="{A4E3209D-C858-D60B-A6A3-ABA8D06F4B8A}"/>
          </ac:spMkLst>
        </pc:spChg>
        <pc:spChg chg="mod ord">
          <ac:chgData name="Brent Anderson" userId="e0527dd4-76d6-47a7-bf15-f41a3603a668" providerId="ADAL" clId="{DE3A699C-3D71-43AD-95DA-5B345250590F}" dt="2023-11-22T15:42:02.017" v="1957" actId="179"/>
          <ac:spMkLst>
            <pc:docMk/>
            <pc:sldMk cId="2267033219" sldId="272"/>
            <ac:spMk id="11" creationId="{91F99B47-97B0-0372-7D3C-E36CEE839891}"/>
          </ac:spMkLst>
        </pc:spChg>
        <pc:spChg chg="mod">
          <ac:chgData name="Brent Anderson" userId="e0527dd4-76d6-47a7-bf15-f41a3603a668" providerId="ADAL" clId="{DE3A699C-3D71-43AD-95DA-5B345250590F}" dt="2023-11-22T14:57:47.960" v="1596" actId="1076"/>
          <ac:spMkLst>
            <pc:docMk/>
            <pc:sldMk cId="2267033219" sldId="272"/>
            <ac:spMk id="14" creationId="{4A845617-CA2C-3EA7-9D77-072D05763887}"/>
          </ac:spMkLst>
        </pc:spChg>
        <pc:picChg chg="mod ord">
          <ac:chgData name="Brent Anderson" userId="e0527dd4-76d6-47a7-bf15-f41a3603a668" providerId="ADAL" clId="{DE3A699C-3D71-43AD-95DA-5B345250590F}" dt="2023-11-22T14:57:43.191" v="1595" actId="1076"/>
          <ac:picMkLst>
            <pc:docMk/>
            <pc:sldMk cId="2267033219" sldId="272"/>
            <ac:picMk id="13" creationId="{5CFECF09-9105-7C1A-DFC1-1719DE2465D1}"/>
          </ac:picMkLst>
        </pc:picChg>
      </pc:sldChg>
      <pc:sldChg chg="del">
        <pc:chgData name="Brent Anderson" userId="e0527dd4-76d6-47a7-bf15-f41a3603a668" providerId="ADAL" clId="{DE3A699C-3D71-43AD-95DA-5B345250590F}" dt="2023-11-28T20:38:58.051" v="3233" actId="47"/>
        <pc:sldMkLst>
          <pc:docMk/>
          <pc:sldMk cId="3276479877" sldId="274"/>
        </pc:sldMkLst>
      </pc:sldChg>
      <pc:sldChg chg="addSp modSp add mod">
        <pc:chgData name="Brent Anderson" userId="e0527dd4-76d6-47a7-bf15-f41a3603a668" providerId="ADAL" clId="{DE3A699C-3D71-43AD-95DA-5B345250590F}" dt="2023-12-06T01:42:44.376" v="3313" actId="20577"/>
        <pc:sldMkLst>
          <pc:docMk/>
          <pc:sldMk cId="1170048390" sldId="293"/>
        </pc:sldMkLst>
        <pc:spChg chg="add mod">
          <ac:chgData name="Brent Anderson" userId="e0527dd4-76d6-47a7-bf15-f41a3603a668" providerId="ADAL" clId="{DE3A699C-3D71-43AD-95DA-5B345250590F}" dt="2023-12-06T01:42:44.376" v="3313" actId="20577"/>
          <ac:spMkLst>
            <pc:docMk/>
            <pc:sldMk cId="1170048390" sldId="293"/>
            <ac:spMk id="3" creationId="{92E94A11-6F9B-7037-01C9-B6BF00094048}"/>
          </ac:spMkLst>
        </pc:spChg>
      </pc:sldChg>
      <pc:sldChg chg="del ord">
        <pc:chgData name="Brent Anderson" userId="e0527dd4-76d6-47a7-bf15-f41a3603a668" providerId="ADAL" clId="{DE3A699C-3D71-43AD-95DA-5B345250590F}" dt="2023-11-28T20:38:58.051" v="3233" actId="47"/>
        <pc:sldMkLst>
          <pc:docMk/>
          <pc:sldMk cId="1476309329" sldId="307"/>
        </pc:sldMkLst>
      </pc:sldChg>
      <pc:sldChg chg="modSp mod">
        <pc:chgData name="Brent Anderson" userId="e0527dd4-76d6-47a7-bf15-f41a3603a668" providerId="ADAL" clId="{DE3A699C-3D71-43AD-95DA-5B345250590F}" dt="2023-11-22T17:58:20.919" v="2804" actId="27636"/>
        <pc:sldMkLst>
          <pc:docMk/>
          <pc:sldMk cId="2371232027" sldId="310"/>
        </pc:sldMkLst>
        <pc:spChg chg="mod">
          <ac:chgData name="Brent Anderson" userId="e0527dd4-76d6-47a7-bf15-f41a3603a668" providerId="ADAL" clId="{DE3A699C-3D71-43AD-95DA-5B345250590F}" dt="2023-11-22T17:58:20.919" v="2804" actId="27636"/>
          <ac:spMkLst>
            <pc:docMk/>
            <pc:sldMk cId="2371232027" sldId="310"/>
            <ac:spMk id="3" creationId="{694257CD-11EF-4848-8D0C-C19CF6154B50}"/>
          </ac:spMkLst>
        </pc:spChg>
        <pc:spChg chg="mod">
          <ac:chgData name="Brent Anderson" userId="e0527dd4-76d6-47a7-bf15-f41a3603a668" providerId="ADAL" clId="{DE3A699C-3D71-43AD-95DA-5B345250590F}" dt="2023-11-21T20:17:52.287" v="184" actId="20577"/>
          <ac:spMkLst>
            <pc:docMk/>
            <pc:sldMk cId="2371232027" sldId="310"/>
            <ac:spMk id="4" creationId="{B5E34824-B508-4F9B-9AF8-D7C38E7F37AB}"/>
          </ac:spMkLst>
        </pc:spChg>
      </pc:sldChg>
      <pc:sldChg chg="addSp delSp modSp mod ord">
        <pc:chgData name="Brent Anderson" userId="e0527dd4-76d6-47a7-bf15-f41a3603a668" providerId="ADAL" clId="{DE3A699C-3D71-43AD-95DA-5B345250590F}" dt="2023-12-06T01:41:51.545" v="3266" actId="20577"/>
        <pc:sldMkLst>
          <pc:docMk/>
          <pc:sldMk cId="1195628240" sldId="312"/>
        </pc:sldMkLst>
        <pc:spChg chg="mod">
          <ac:chgData name="Brent Anderson" userId="e0527dd4-76d6-47a7-bf15-f41a3603a668" providerId="ADAL" clId="{DE3A699C-3D71-43AD-95DA-5B345250590F}" dt="2023-12-06T01:41:51.545" v="3266" actId="20577"/>
          <ac:spMkLst>
            <pc:docMk/>
            <pc:sldMk cId="1195628240" sldId="312"/>
            <ac:spMk id="2" creationId="{CA391794-986C-4679-93EA-5F3C3EE6C82F}"/>
          </ac:spMkLst>
        </pc:spChg>
        <pc:spChg chg="mod">
          <ac:chgData name="Brent Anderson" userId="e0527dd4-76d6-47a7-bf15-f41a3603a668" providerId="ADAL" clId="{DE3A699C-3D71-43AD-95DA-5B345250590F}" dt="2023-12-05T00:26:31.420" v="3238" actId="20577"/>
          <ac:spMkLst>
            <pc:docMk/>
            <pc:sldMk cId="1195628240" sldId="312"/>
            <ac:spMk id="3" creationId="{2875403B-F6A5-4855-B204-4A9D1F5B268F}"/>
          </ac:spMkLst>
        </pc:spChg>
        <pc:spChg chg="add del mod">
          <ac:chgData name="Brent Anderson" userId="e0527dd4-76d6-47a7-bf15-f41a3603a668" providerId="ADAL" clId="{DE3A699C-3D71-43AD-95DA-5B345250590F}" dt="2023-11-21T20:13:12.479" v="10" actId="478"/>
          <ac:spMkLst>
            <pc:docMk/>
            <pc:sldMk cId="1195628240" sldId="312"/>
            <ac:spMk id="5" creationId="{963E1E6A-5F97-F9B7-995C-F0C5F6C351E5}"/>
          </ac:spMkLst>
        </pc:spChg>
        <pc:spChg chg="add del mod">
          <ac:chgData name="Brent Anderson" userId="e0527dd4-76d6-47a7-bf15-f41a3603a668" providerId="ADAL" clId="{DE3A699C-3D71-43AD-95DA-5B345250590F}" dt="2023-11-21T20:12:55.904" v="5" actId="931"/>
          <ac:spMkLst>
            <pc:docMk/>
            <pc:sldMk cId="1195628240" sldId="312"/>
            <ac:spMk id="8" creationId="{21BBAB5A-0838-449C-690E-9AF8390EC140}"/>
          </ac:spMkLst>
        </pc:spChg>
        <pc:spChg chg="mod">
          <ac:chgData name="Brent Anderson" userId="e0527dd4-76d6-47a7-bf15-f41a3603a668" providerId="ADAL" clId="{DE3A699C-3D71-43AD-95DA-5B345250590F}" dt="2023-11-21T20:41:47.254" v="774" actId="20577"/>
          <ac:spMkLst>
            <pc:docMk/>
            <pc:sldMk cId="1195628240" sldId="312"/>
            <ac:spMk id="10" creationId="{EB4CE206-F42E-4D3A-BF53-47DAC7871854}"/>
          </ac:spMkLst>
        </pc:spChg>
        <pc:spChg chg="mod">
          <ac:chgData name="Brent Anderson" userId="e0527dd4-76d6-47a7-bf15-f41a3603a668" providerId="ADAL" clId="{DE3A699C-3D71-43AD-95DA-5B345250590F}" dt="2023-11-22T17:58:32.233" v="2805"/>
          <ac:spMkLst>
            <pc:docMk/>
            <pc:sldMk cId="1195628240" sldId="312"/>
            <ac:spMk id="11" creationId="{4DCB402D-A6C5-458C-9A07-A86DAE2F5F94}"/>
          </ac:spMkLst>
        </pc:spChg>
        <pc:spChg chg="del">
          <ac:chgData name="Brent Anderson" userId="e0527dd4-76d6-47a7-bf15-f41a3603a668" providerId="ADAL" clId="{DE3A699C-3D71-43AD-95DA-5B345250590F}" dt="2023-11-22T15:24:01.859" v="1765" actId="478"/>
          <ac:spMkLst>
            <pc:docMk/>
            <pc:sldMk cId="1195628240" sldId="312"/>
            <ac:spMk id="12" creationId="{D5AA3B13-D804-4BFF-A675-B65B813F8F83}"/>
          </ac:spMkLst>
        </pc:spChg>
        <pc:spChg chg="add del mod ord">
          <ac:chgData name="Brent Anderson" userId="e0527dd4-76d6-47a7-bf15-f41a3603a668" providerId="ADAL" clId="{DE3A699C-3D71-43AD-95DA-5B345250590F}" dt="2023-11-21T20:20:38.478" v="352" actId="478"/>
          <ac:spMkLst>
            <pc:docMk/>
            <pc:sldMk cId="1195628240" sldId="312"/>
            <ac:spMk id="17" creationId="{716CF27F-A1C8-3656-B759-2A4A30DDED28}"/>
          </ac:spMkLst>
        </pc:spChg>
        <pc:picChg chg="add del mod">
          <ac:chgData name="Brent Anderson" userId="e0527dd4-76d6-47a7-bf15-f41a3603a668" providerId="ADAL" clId="{DE3A699C-3D71-43AD-95DA-5B345250590F}" dt="2023-11-21T20:13:12.479" v="10" actId="478"/>
          <ac:picMkLst>
            <pc:docMk/>
            <pc:sldMk cId="1195628240" sldId="312"/>
            <ac:picMk id="4" creationId="{C7CD2B79-85B3-8D63-A035-F84A5996A54C}"/>
          </ac:picMkLst>
        </pc:picChg>
        <pc:picChg chg="del">
          <ac:chgData name="Brent Anderson" userId="e0527dd4-76d6-47a7-bf15-f41a3603a668" providerId="ADAL" clId="{DE3A699C-3D71-43AD-95DA-5B345250590F}" dt="2023-11-21T20:12:44.536" v="4" actId="478"/>
          <ac:picMkLst>
            <pc:docMk/>
            <pc:sldMk cId="1195628240" sldId="312"/>
            <ac:picMk id="7" creationId="{EA9B7612-A482-4B9C-A3B3-F8F6633DD317}"/>
          </ac:picMkLst>
        </pc:picChg>
        <pc:picChg chg="del">
          <ac:chgData name="Brent Anderson" userId="e0527dd4-76d6-47a7-bf15-f41a3603a668" providerId="ADAL" clId="{DE3A699C-3D71-43AD-95DA-5B345250590F}" dt="2023-11-21T20:13:23.148" v="13" actId="478"/>
          <ac:picMkLst>
            <pc:docMk/>
            <pc:sldMk cId="1195628240" sldId="312"/>
            <ac:picMk id="9" creationId="{FDB84F1B-D77D-4765-963E-774A4301656A}"/>
          </ac:picMkLst>
        </pc:picChg>
        <pc:picChg chg="add mod modCrop">
          <ac:chgData name="Brent Anderson" userId="e0527dd4-76d6-47a7-bf15-f41a3603a668" providerId="ADAL" clId="{DE3A699C-3D71-43AD-95DA-5B345250590F}" dt="2023-11-21T20:21:07.363" v="357" actId="18654"/>
          <ac:picMkLst>
            <pc:docMk/>
            <pc:sldMk cId="1195628240" sldId="312"/>
            <ac:picMk id="14" creationId="{A5117AED-BDB8-DE2F-354F-61CE645BC1F5}"/>
          </ac:picMkLst>
        </pc:picChg>
        <pc:picChg chg="add del mod modCrop">
          <ac:chgData name="Brent Anderson" userId="e0527dd4-76d6-47a7-bf15-f41a3603a668" providerId="ADAL" clId="{DE3A699C-3D71-43AD-95DA-5B345250590F}" dt="2023-11-21T20:20:35.102" v="351" actId="478"/>
          <ac:picMkLst>
            <pc:docMk/>
            <pc:sldMk cId="1195628240" sldId="312"/>
            <ac:picMk id="15" creationId="{99EC0AA4-28C6-4BD6-0936-6AC003D9E274}"/>
          </ac:picMkLst>
        </pc:picChg>
      </pc:sldChg>
      <pc:sldChg chg="del">
        <pc:chgData name="Brent Anderson" userId="e0527dd4-76d6-47a7-bf15-f41a3603a668" providerId="ADAL" clId="{DE3A699C-3D71-43AD-95DA-5B345250590F}" dt="2023-11-28T20:38:58.051" v="3233" actId="47"/>
        <pc:sldMkLst>
          <pc:docMk/>
          <pc:sldMk cId="2199825124" sldId="314"/>
        </pc:sldMkLst>
      </pc:sldChg>
      <pc:sldChg chg="addSp delSp modSp mod ord">
        <pc:chgData name="Brent Anderson" userId="e0527dd4-76d6-47a7-bf15-f41a3603a668" providerId="ADAL" clId="{DE3A699C-3D71-43AD-95DA-5B345250590F}" dt="2023-11-22T17:58:53.387" v="2809"/>
        <pc:sldMkLst>
          <pc:docMk/>
          <pc:sldMk cId="4265392195" sldId="315"/>
        </pc:sldMkLst>
        <pc:spChg chg="add mod">
          <ac:chgData name="Brent Anderson" userId="e0527dd4-76d6-47a7-bf15-f41a3603a668" providerId="ADAL" clId="{DE3A699C-3D71-43AD-95DA-5B345250590F}" dt="2023-11-21T20:38:46.139" v="625" actId="478"/>
          <ac:spMkLst>
            <pc:docMk/>
            <pc:sldMk cId="4265392195" sldId="315"/>
            <ac:spMk id="3" creationId="{D5794402-E20E-0A60-7E4E-E09A5B46139D}"/>
          </ac:spMkLst>
        </pc:spChg>
        <pc:spChg chg="mod">
          <ac:chgData name="Brent Anderson" userId="e0527dd4-76d6-47a7-bf15-f41a3603a668" providerId="ADAL" clId="{DE3A699C-3D71-43AD-95DA-5B345250590F}" dt="2023-11-21T20:38:41.406" v="623" actId="20577"/>
          <ac:spMkLst>
            <pc:docMk/>
            <pc:sldMk cId="4265392195" sldId="315"/>
            <ac:spMk id="5" creationId="{BB458798-14B3-4E65-8F8B-DCED649CBF77}"/>
          </ac:spMkLst>
        </pc:spChg>
        <pc:spChg chg="mod">
          <ac:chgData name="Brent Anderson" userId="e0527dd4-76d6-47a7-bf15-f41a3603a668" providerId="ADAL" clId="{DE3A699C-3D71-43AD-95DA-5B345250590F}" dt="2023-11-21T20:42:42.383" v="881" actId="20577"/>
          <ac:spMkLst>
            <pc:docMk/>
            <pc:sldMk cId="4265392195" sldId="315"/>
            <ac:spMk id="8" creationId="{47504F82-FC6E-46EB-9563-5D11B0A2C336}"/>
          </ac:spMkLst>
        </pc:spChg>
        <pc:spChg chg="mod">
          <ac:chgData name="Brent Anderson" userId="e0527dd4-76d6-47a7-bf15-f41a3603a668" providerId="ADAL" clId="{DE3A699C-3D71-43AD-95DA-5B345250590F}" dt="2023-11-22T17:58:53.387" v="2809"/>
          <ac:spMkLst>
            <pc:docMk/>
            <pc:sldMk cId="4265392195" sldId="315"/>
            <ac:spMk id="9" creationId="{A2CFEC54-1925-4DC4-A784-10178D1C543C}"/>
          </ac:spMkLst>
        </pc:spChg>
        <pc:spChg chg="del">
          <ac:chgData name="Brent Anderson" userId="e0527dd4-76d6-47a7-bf15-f41a3603a668" providerId="ADAL" clId="{DE3A699C-3D71-43AD-95DA-5B345250590F}" dt="2023-11-22T15:23:50.219" v="1764" actId="478"/>
          <ac:spMkLst>
            <pc:docMk/>
            <pc:sldMk cId="4265392195" sldId="315"/>
            <ac:spMk id="10" creationId="{AA45A8F8-1D54-4C25-8E98-314128BAD97E}"/>
          </ac:spMkLst>
        </pc:spChg>
        <pc:graphicFrameChg chg="add mod modGraphic">
          <ac:chgData name="Brent Anderson" userId="e0527dd4-76d6-47a7-bf15-f41a3603a668" providerId="ADAL" clId="{DE3A699C-3D71-43AD-95DA-5B345250590F}" dt="2023-11-21T20:41:02.778" v="751" actId="20577"/>
          <ac:graphicFrameMkLst>
            <pc:docMk/>
            <pc:sldMk cId="4265392195" sldId="315"/>
            <ac:graphicFrameMk id="4" creationId="{EF1EC891-EF99-E263-2644-CE597CB20C98}"/>
          </ac:graphicFrameMkLst>
        </pc:graphicFrameChg>
        <pc:graphicFrameChg chg="del modGraphic">
          <ac:chgData name="Brent Anderson" userId="e0527dd4-76d6-47a7-bf15-f41a3603a668" providerId="ADAL" clId="{DE3A699C-3D71-43AD-95DA-5B345250590F}" dt="2023-11-21T20:38:46.139" v="625" actId="478"/>
          <ac:graphicFrameMkLst>
            <pc:docMk/>
            <pc:sldMk cId="4265392195" sldId="315"/>
            <ac:graphicFrameMk id="11" creationId="{27B4E964-4E55-4670-8C14-F2C0FB1A583A}"/>
          </ac:graphicFrameMkLst>
        </pc:graphicFrameChg>
        <pc:picChg chg="add mod">
          <ac:chgData name="Brent Anderson" userId="e0527dd4-76d6-47a7-bf15-f41a3603a668" providerId="ADAL" clId="{DE3A699C-3D71-43AD-95DA-5B345250590F}" dt="2023-11-22T17:43:44.001" v="2749"/>
          <ac:picMkLst>
            <pc:docMk/>
            <pc:sldMk cId="4265392195" sldId="315"/>
            <ac:picMk id="6" creationId="{D5741A6B-8DB9-FFE1-C6D0-A57CD450E845}"/>
          </ac:picMkLst>
        </pc:picChg>
      </pc:sldChg>
      <pc:sldChg chg="delSp modSp mod ord">
        <pc:chgData name="Brent Anderson" userId="e0527dd4-76d6-47a7-bf15-f41a3603a668" providerId="ADAL" clId="{DE3A699C-3D71-43AD-95DA-5B345250590F}" dt="2023-11-22T17:58:45.210" v="2807"/>
        <pc:sldMkLst>
          <pc:docMk/>
          <pc:sldMk cId="242679285" sldId="316"/>
        </pc:sldMkLst>
        <pc:spChg chg="mod">
          <ac:chgData name="Brent Anderson" userId="e0527dd4-76d6-47a7-bf15-f41a3603a668" providerId="ADAL" clId="{DE3A699C-3D71-43AD-95DA-5B345250590F}" dt="2023-11-21T20:28:19.639" v="424" actId="14100"/>
          <ac:spMkLst>
            <pc:docMk/>
            <pc:sldMk cId="242679285" sldId="316"/>
            <ac:spMk id="2" creationId="{E9DE7603-3FE5-4D68-8FC7-506A843BD8DD}"/>
          </ac:spMkLst>
        </pc:spChg>
        <pc:spChg chg="mod">
          <ac:chgData name="Brent Anderson" userId="e0527dd4-76d6-47a7-bf15-f41a3603a668" providerId="ADAL" clId="{DE3A699C-3D71-43AD-95DA-5B345250590F}" dt="2023-11-21T20:29:22.727" v="437" actId="115"/>
          <ac:spMkLst>
            <pc:docMk/>
            <pc:sldMk cId="242679285" sldId="316"/>
            <ac:spMk id="3" creationId="{5F736FE2-3052-4AA9-A15D-DC9479876A48}"/>
          </ac:spMkLst>
        </pc:spChg>
        <pc:spChg chg="mod">
          <ac:chgData name="Brent Anderson" userId="e0527dd4-76d6-47a7-bf15-f41a3603a668" providerId="ADAL" clId="{DE3A699C-3D71-43AD-95DA-5B345250590F}" dt="2023-11-21T20:42:18.320" v="816" actId="20577"/>
          <ac:spMkLst>
            <pc:docMk/>
            <pc:sldMk cId="242679285" sldId="316"/>
            <ac:spMk id="13" creationId="{444BE950-5FEE-4C80-A05C-7C12657DFBA7}"/>
          </ac:spMkLst>
        </pc:spChg>
        <pc:spChg chg="mod">
          <ac:chgData name="Brent Anderson" userId="e0527dd4-76d6-47a7-bf15-f41a3603a668" providerId="ADAL" clId="{DE3A699C-3D71-43AD-95DA-5B345250590F}" dt="2023-11-22T17:58:45.210" v="2807"/>
          <ac:spMkLst>
            <pc:docMk/>
            <pc:sldMk cId="242679285" sldId="316"/>
            <ac:spMk id="14" creationId="{9158A729-7C01-4F67-AE42-3F49712016BC}"/>
          </ac:spMkLst>
        </pc:spChg>
        <pc:spChg chg="del">
          <ac:chgData name="Brent Anderson" userId="e0527dd4-76d6-47a7-bf15-f41a3603a668" providerId="ADAL" clId="{DE3A699C-3D71-43AD-95DA-5B345250590F}" dt="2023-11-22T15:24:15.092" v="1767" actId="478"/>
          <ac:spMkLst>
            <pc:docMk/>
            <pc:sldMk cId="242679285" sldId="316"/>
            <ac:spMk id="15" creationId="{511D5E5B-4DDF-42C6-8BE2-5EEC3D939947}"/>
          </ac:spMkLst>
        </pc:spChg>
        <pc:picChg chg="mod modCrop">
          <ac:chgData name="Brent Anderson" userId="e0527dd4-76d6-47a7-bf15-f41a3603a668" providerId="ADAL" clId="{DE3A699C-3D71-43AD-95DA-5B345250590F}" dt="2023-11-21T20:31:19.581" v="441" actId="18131"/>
          <ac:picMkLst>
            <pc:docMk/>
            <pc:sldMk cId="242679285" sldId="316"/>
            <ac:picMk id="8" creationId="{DD26BA0C-94B0-4657-843E-47241BEFF20C}"/>
          </ac:picMkLst>
        </pc:picChg>
        <pc:picChg chg="mod modCrop">
          <ac:chgData name="Brent Anderson" userId="e0527dd4-76d6-47a7-bf15-f41a3603a668" providerId="ADAL" clId="{DE3A699C-3D71-43AD-95DA-5B345250590F}" dt="2023-11-21T20:31:55.410" v="444" actId="18131"/>
          <ac:picMkLst>
            <pc:docMk/>
            <pc:sldMk cId="242679285" sldId="316"/>
            <ac:picMk id="10" creationId="{1ACFDDA8-02CC-4CC9-A429-6E695D7FEC36}"/>
          </ac:picMkLst>
        </pc:picChg>
        <pc:picChg chg="mod modCrop">
          <ac:chgData name="Brent Anderson" userId="e0527dd4-76d6-47a7-bf15-f41a3603a668" providerId="ADAL" clId="{DE3A699C-3D71-43AD-95DA-5B345250590F}" dt="2023-11-21T20:32:30.600" v="447" actId="18131"/>
          <ac:picMkLst>
            <pc:docMk/>
            <pc:sldMk cId="242679285" sldId="316"/>
            <ac:picMk id="12" creationId="{F592F0E5-1AC5-40B3-91A2-92DA2E5E3551}"/>
          </ac:picMkLst>
        </pc:picChg>
      </pc:sldChg>
      <pc:sldChg chg="addSp delSp modSp del mod ord modClrScheme modAnim chgLayout">
        <pc:chgData name="Brent Anderson" userId="e0527dd4-76d6-47a7-bf15-f41a3603a668" providerId="ADAL" clId="{DE3A699C-3D71-43AD-95DA-5B345250590F}" dt="2023-11-22T15:32:46.231" v="1825" actId="47"/>
        <pc:sldMkLst>
          <pc:docMk/>
          <pc:sldMk cId="2897687745" sldId="317"/>
        </pc:sldMkLst>
        <pc:spChg chg="mod ord">
          <ac:chgData name="Brent Anderson" userId="e0527dd4-76d6-47a7-bf15-f41a3603a668" providerId="ADAL" clId="{DE3A699C-3D71-43AD-95DA-5B345250590F}" dt="2023-11-22T15:28:09.125" v="1777" actId="21"/>
          <ac:spMkLst>
            <pc:docMk/>
            <pc:sldMk cId="2897687745" sldId="317"/>
            <ac:spMk id="2" creationId="{F0B15832-3B88-48CF-8043-95E6A4907870}"/>
          </ac:spMkLst>
        </pc:spChg>
        <pc:spChg chg="mod ord">
          <ac:chgData name="Brent Anderson" userId="e0527dd4-76d6-47a7-bf15-f41a3603a668" providerId="ADAL" clId="{DE3A699C-3D71-43AD-95DA-5B345250590F}" dt="2023-11-22T15:25:21.588" v="1772" actId="700"/>
          <ac:spMkLst>
            <pc:docMk/>
            <pc:sldMk cId="2897687745" sldId="317"/>
            <ac:spMk id="3" creationId="{374C25B1-E610-4E19-B5DC-09483553FDB9}"/>
          </ac:spMkLst>
        </pc:spChg>
        <pc:spChg chg="mod ord">
          <ac:chgData name="Brent Anderson" userId="e0527dd4-76d6-47a7-bf15-f41a3603a668" providerId="ADAL" clId="{DE3A699C-3D71-43AD-95DA-5B345250590F}" dt="2023-11-22T15:25:21.588" v="1772" actId="700"/>
          <ac:spMkLst>
            <pc:docMk/>
            <pc:sldMk cId="2897687745" sldId="317"/>
            <ac:spMk id="4" creationId="{BB6FF9F1-02F2-4FD4-A3BF-42428815EF2E}"/>
          </ac:spMkLst>
        </pc:spChg>
        <pc:spChg chg="del">
          <ac:chgData name="Brent Anderson" userId="e0527dd4-76d6-47a7-bf15-f41a3603a668" providerId="ADAL" clId="{DE3A699C-3D71-43AD-95DA-5B345250590F}" dt="2023-11-21T20:43:41.644" v="912" actId="478"/>
          <ac:spMkLst>
            <pc:docMk/>
            <pc:sldMk cId="2897687745" sldId="317"/>
            <ac:spMk id="5" creationId="{E1FB8B28-EBE0-45E3-B30F-C73184291D19}"/>
          </ac:spMkLst>
        </pc:spChg>
        <pc:spChg chg="del">
          <ac:chgData name="Brent Anderson" userId="e0527dd4-76d6-47a7-bf15-f41a3603a668" providerId="ADAL" clId="{DE3A699C-3D71-43AD-95DA-5B345250590F}" dt="2023-11-21T20:43:39.822" v="911" actId="478"/>
          <ac:spMkLst>
            <pc:docMk/>
            <pc:sldMk cId="2897687745" sldId="317"/>
            <ac:spMk id="6" creationId="{964EF738-C546-48C9-8CF1-CCC2D0FA0902}"/>
          </ac:spMkLst>
        </pc:spChg>
        <pc:spChg chg="mod ord">
          <ac:chgData name="Brent Anderson" userId="e0527dd4-76d6-47a7-bf15-f41a3603a668" providerId="ADAL" clId="{DE3A699C-3D71-43AD-95DA-5B345250590F}" dt="2023-11-22T15:25:21.588" v="1772" actId="700"/>
          <ac:spMkLst>
            <pc:docMk/>
            <pc:sldMk cId="2897687745" sldId="317"/>
            <ac:spMk id="7" creationId="{0B5560A2-758E-48F8-8C47-E858FB0B0011}"/>
          </ac:spMkLst>
        </pc:spChg>
        <pc:spChg chg="mod ord">
          <ac:chgData name="Brent Anderson" userId="e0527dd4-76d6-47a7-bf15-f41a3603a668" providerId="ADAL" clId="{DE3A699C-3D71-43AD-95DA-5B345250590F}" dt="2023-11-22T15:25:21.588" v="1772" actId="700"/>
          <ac:spMkLst>
            <pc:docMk/>
            <pc:sldMk cId="2897687745" sldId="317"/>
            <ac:spMk id="8" creationId="{6F97571D-3E03-47C9-A7DF-738BADE1370E}"/>
          </ac:spMkLst>
        </pc:spChg>
        <pc:spChg chg="del">
          <ac:chgData name="Brent Anderson" userId="e0527dd4-76d6-47a7-bf15-f41a3603a668" providerId="ADAL" clId="{DE3A699C-3D71-43AD-95DA-5B345250590F}" dt="2023-11-22T15:24:28.707" v="1769" actId="478"/>
          <ac:spMkLst>
            <pc:docMk/>
            <pc:sldMk cId="2897687745" sldId="317"/>
            <ac:spMk id="9" creationId="{F0571D59-3C1F-48C1-A842-77AA29E0639A}"/>
          </ac:spMkLst>
        </pc:spChg>
        <pc:spChg chg="add del mod">
          <ac:chgData name="Brent Anderson" userId="e0527dd4-76d6-47a7-bf15-f41a3603a668" providerId="ADAL" clId="{DE3A699C-3D71-43AD-95DA-5B345250590F}" dt="2023-11-21T20:43:45.143" v="914" actId="478"/>
          <ac:spMkLst>
            <pc:docMk/>
            <pc:sldMk cId="2897687745" sldId="317"/>
            <ac:spMk id="11" creationId="{A7191B59-EB8E-80F8-68A5-927C4405EDBA}"/>
          </ac:spMkLst>
        </pc:spChg>
        <pc:spChg chg="add del mod">
          <ac:chgData name="Brent Anderson" userId="e0527dd4-76d6-47a7-bf15-f41a3603a668" providerId="ADAL" clId="{DE3A699C-3D71-43AD-95DA-5B345250590F}" dt="2023-11-21T20:43:43.319" v="913" actId="478"/>
          <ac:spMkLst>
            <pc:docMk/>
            <pc:sldMk cId="2897687745" sldId="317"/>
            <ac:spMk id="13" creationId="{B6EAEFD8-3FA8-54AF-56C6-E73C5AA41326}"/>
          </ac:spMkLst>
        </pc:spChg>
        <pc:spChg chg="add mod">
          <ac:chgData name="Brent Anderson" userId="e0527dd4-76d6-47a7-bf15-f41a3603a668" providerId="ADAL" clId="{DE3A699C-3D71-43AD-95DA-5B345250590F}" dt="2023-11-21T20:45:28.755" v="975" actId="20577"/>
          <ac:spMkLst>
            <pc:docMk/>
            <pc:sldMk cId="2897687745" sldId="317"/>
            <ac:spMk id="14" creationId="{98FF321B-4499-6D9A-0276-6982A7D9D1C4}"/>
          </ac:spMkLst>
        </pc:spChg>
        <pc:spChg chg="add mod">
          <ac:chgData name="Brent Anderson" userId="e0527dd4-76d6-47a7-bf15-f41a3603a668" providerId="ADAL" clId="{DE3A699C-3D71-43AD-95DA-5B345250590F}" dt="2023-11-21T20:47:31.678" v="1114" actId="255"/>
          <ac:spMkLst>
            <pc:docMk/>
            <pc:sldMk cId="2897687745" sldId="317"/>
            <ac:spMk id="15" creationId="{F7AEBAD9-16E2-47AD-1334-216AB3BDAAE9}"/>
          </ac:spMkLst>
        </pc:spChg>
      </pc:sldChg>
      <pc:sldChg chg="del">
        <pc:chgData name="Brent Anderson" userId="e0527dd4-76d6-47a7-bf15-f41a3603a668" providerId="ADAL" clId="{DE3A699C-3D71-43AD-95DA-5B345250590F}" dt="2023-11-28T20:38:58.051" v="3233" actId="47"/>
        <pc:sldMkLst>
          <pc:docMk/>
          <pc:sldMk cId="911610840" sldId="318"/>
        </pc:sldMkLst>
      </pc:sldChg>
      <pc:sldChg chg="addSp modSp del mod">
        <pc:chgData name="Brent Anderson" userId="e0527dd4-76d6-47a7-bf15-f41a3603a668" providerId="ADAL" clId="{DE3A699C-3D71-43AD-95DA-5B345250590F}" dt="2023-11-28T20:38:58.051" v="3233" actId="47"/>
        <pc:sldMkLst>
          <pc:docMk/>
          <pc:sldMk cId="3272963045" sldId="320"/>
        </pc:sldMkLst>
        <pc:spChg chg="mod">
          <ac:chgData name="Brent Anderson" userId="e0527dd4-76d6-47a7-bf15-f41a3603a668" providerId="ADAL" clId="{DE3A699C-3D71-43AD-95DA-5B345250590F}" dt="2023-11-21T20:54:52.394" v="1357" actId="6549"/>
          <ac:spMkLst>
            <pc:docMk/>
            <pc:sldMk cId="3272963045" sldId="320"/>
            <ac:spMk id="3" creationId="{4C60A8D4-7BF4-4460-BA9F-D14097787290}"/>
          </ac:spMkLst>
        </pc:spChg>
        <pc:spChg chg="add mod">
          <ac:chgData name="Brent Anderson" userId="e0527dd4-76d6-47a7-bf15-f41a3603a668" providerId="ADAL" clId="{DE3A699C-3D71-43AD-95DA-5B345250590F}" dt="2023-11-21T20:55:00.856" v="1359" actId="20577"/>
          <ac:spMkLst>
            <pc:docMk/>
            <pc:sldMk cId="3272963045" sldId="320"/>
            <ac:spMk id="4" creationId="{3DA857D3-5716-DE21-11D1-484B90A222E4}"/>
          </ac:spMkLst>
        </pc:spChg>
      </pc:sldChg>
      <pc:sldChg chg="del">
        <pc:chgData name="Brent Anderson" userId="e0527dd4-76d6-47a7-bf15-f41a3603a668" providerId="ADAL" clId="{DE3A699C-3D71-43AD-95DA-5B345250590F}" dt="2023-11-28T20:38:58.051" v="3233" actId="47"/>
        <pc:sldMkLst>
          <pc:docMk/>
          <pc:sldMk cId="1315345950" sldId="321"/>
        </pc:sldMkLst>
      </pc:sldChg>
      <pc:sldChg chg="del">
        <pc:chgData name="Brent Anderson" userId="e0527dd4-76d6-47a7-bf15-f41a3603a668" providerId="ADAL" clId="{DE3A699C-3D71-43AD-95DA-5B345250590F}" dt="2023-11-28T20:38:58.051" v="3233" actId="47"/>
        <pc:sldMkLst>
          <pc:docMk/>
          <pc:sldMk cId="2984339699" sldId="323"/>
        </pc:sldMkLst>
      </pc:sldChg>
      <pc:sldChg chg="del">
        <pc:chgData name="Brent Anderson" userId="e0527dd4-76d6-47a7-bf15-f41a3603a668" providerId="ADAL" clId="{DE3A699C-3D71-43AD-95DA-5B345250590F}" dt="2023-11-28T20:38:58.051" v="3233" actId="47"/>
        <pc:sldMkLst>
          <pc:docMk/>
          <pc:sldMk cId="936898866" sldId="324"/>
        </pc:sldMkLst>
      </pc:sldChg>
      <pc:sldChg chg="addSp delSp modSp add mod ord">
        <pc:chgData name="Brent Anderson" userId="e0527dd4-76d6-47a7-bf15-f41a3603a668" providerId="ADAL" clId="{DE3A699C-3D71-43AD-95DA-5B345250590F}" dt="2023-12-06T01:41:09.741" v="3243"/>
        <pc:sldMkLst>
          <pc:docMk/>
          <pc:sldMk cId="2744137748" sldId="325"/>
        </pc:sldMkLst>
        <pc:spChg chg="add del mod">
          <ac:chgData name="Brent Anderson" userId="e0527dd4-76d6-47a7-bf15-f41a3603a668" providerId="ADAL" clId="{DE3A699C-3D71-43AD-95DA-5B345250590F}" dt="2023-11-22T17:41:00.721" v="2742" actId="478"/>
          <ac:spMkLst>
            <pc:docMk/>
            <pc:sldMk cId="2744137748" sldId="325"/>
            <ac:spMk id="5" creationId="{1F4CA8AE-5E31-68BD-0034-2CC60A849845}"/>
          </ac:spMkLst>
        </pc:spChg>
        <pc:spChg chg="mod">
          <ac:chgData name="Brent Anderson" userId="e0527dd4-76d6-47a7-bf15-f41a3603a668" providerId="ADAL" clId="{DE3A699C-3D71-43AD-95DA-5B345250590F}" dt="2023-11-21T20:42:08.540" v="795" actId="20577"/>
          <ac:spMkLst>
            <pc:docMk/>
            <pc:sldMk cId="2744137748" sldId="325"/>
            <ac:spMk id="10" creationId="{EB4CE206-F42E-4D3A-BF53-47DAC7871854}"/>
          </ac:spMkLst>
        </pc:spChg>
        <pc:spChg chg="mod">
          <ac:chgData name="Brent Anderson" userId="e0527dd4-76d6-47a7-bf15-f41a3603a668" providerId="ADAL" clId="{DE3A699C-3D71-43AD-95DA-5B345250590F}" dt="2023-11-22T17:58:40.021" v="2806"/>
          <ac:spMkLst>
            <pc:docMk/>
            <pc:sldMk cId="2744137748" sldId="325"/>
            <ac:spMk id="11" creationId="{4DCB402D-A6C5-458C-9A07-A86DAE2F5F94}"/>
          </ac:spMkLst>
        </pc:spChg>
        <pc:spChg chg="del">
          <ac:chgData name="Brent Anderson" userId="e0527dd4-76d6-47a7-bf15-f41a3603a668" providerId="ADAL" clId="{DE3A699C-3D71-43AD-95DA-5B345250590F}" dt="2023-11-22T15:24:07.964" v="1766" actId="478"/>
          <ac:spMkLst>
            <pc:docMk/>
            <pc:sldMk cId="2744137748" sldId="325"/>
            <ac:spMk id="12" creationId="{D5AA3B13-D804-4BFF-A675-B65B813F8F83}"/>
          </ac:spMkLst>
        </pc:spChg>
        <pc:picChg chg="add del mod modCrop">
          <ac:chgData name="Brent Anderson" userId="e0527dd4-76d6-47a7-bf15-f41a3603a668" providerId="ADAL" clId="{DE3A699C-3D71-43AD-95DA-5B345250590F}" dt="2023-11-22T17:41:33.645" v="2748" actId="732"/>
          <ac:picMkLst>
            <pc:docMk/>
            <pc:sldMk cId="2744137748" sldId="325"/>
            <ac:picMk id="14" creationId="{A5117AED-BDB8-DE2F-354F-61CE645BC1F5}"/>
          </ac:picMkLst>
        </pc:picChg>
        <pc:picChg chg="mod">
          <ac:chgData name="Brent Anderson" userId="e0527dd4-76d6-47a7-bf15-f41a3603a668" providerId="ADAL" clId="{DE3A699C-3D71-43AD-95DA-5B345250590F}" dt="2023-11-22T17:41:10.648" v="2745" actId="1076"/>
          <ac:picMkLst>
            <pc:docMk/>
            <pc:sldMk cId="2744137748" sldId="325"/>
            <ac:picMk id="15" creationId="{99EC0AA4-28C6-4BD6-0936-6AC003D9E274}"/>
          </ac:picMkLst>
        </pc:picChg>
      </pc:sldChg>
      <pc:sldChg chg="add del">
        <pc:chgData name="Brent Anderson" userId="e0527dd4-76d6-47a7-bf15-f41a3603a668" providerId="ADAL" clId="{DE3A699C-3D71-43AD-95DA-5B345250590F}" dt="2023-11-28T20:38:58.051" v="3233" actId="47"/>
        <pc:sldMkLst>
          <pc:docMk/>
          <pc:sldMk cId="228751935" sldId="326"/>
        </pc:sldMkLst>
      </pc:sldChg>
      <pc:sldChg chg="delSp modSp add mod">
        <pc:chgData name="Brent Anderson" userId="e0527dd4-76d6-47a7-bf15-f41a3603a668" providerId="ADAL" clId="{DE3A699C-3D71-43AD-95DA-5B345250590F}" dt="2023-11-22T17:58:48.897" v="2808"/>
        <pc:sldMkLst>
          <pc:docMk/>
          <pc:sldMk cId="418145600" sldId="327"/>
        </pc:sldMkLst>
        <pc:spChg chg="mod">
          <ac:chgData name="Brent Anderson" userId="e0527dd4-76d6-47a7-bf15-f41a3603a668" providerId="ADAL" clId="{DE3A699C-3D71-43AD-95DA-5B345250590F}" dt="2023-11-21T20:33:44.706" v="586" actId="20577"/>
          <ac:spMkLst>
            <pc:docMk/>
            <pc:sldMk cId="418145600" sldId="327"/>
            <ac:spMk id="3" creationId="{3110502F-36D4-4E60-B6E9-08628B2C5D5E}"/>
          </ac:spMkLst>
        </pc:spChg>
        <pc:spChg chg="mod">
          <ac:chgData name="Brent Anderson" userId="e0527dd4-76d6-47a7-bf15-f41a3603a668" providerId="ADAL" clId="{DE3A699C-3D71-43AD-95DA-5B345250590F}" dt="2023-11-21T20:42:34.121" v="860" actId="20577"/>
          <ac:spMkLst>
            <pc:docMk/>
            <pc:sldMk cId="418145600" sldId="327"/>
            <ac:spMk id="16" creationId="{77E04B0E-40F7-4745-B762-934BAE25CD21}"/>
          </ac:spMkLst>
        </pc:spChg>
        <pc:spChg chg="mod">
          <ac:chgData name="Brent Anderson" userId="e0527dd4-76d6-47a7-bf15-f41a3603a668" providerId="ADAL" clId="{DE3A699C-3D71-43AD-95DA-5B345250590F}" dt="2023-11-22T17:58:48.897" v="2808"/>
          <ac:spMkLst>
            <pc:docMk/>
            <pc:sldMk cId="418145600" sldId="327"/>
            <ac:spMk id="17" creationId="{FAF00753-16A6-4826-97EB-67D8291BE963}"/>
          </ac:spMkLst>
        </pc:spChg>
        <pc:spChg chg="del">
          <ac:chgData name="Brent Anderson" userId="e0527dd4-76d6-47a7-bf15-f41a3603a668" providerId="ADAL" clId="{DE3A699C-3D71-43AD-95DA-5B345250590F}" dt="2023-11-22T15:24:21.338" v="1768" actId="478"/>
          <ac:spMkLst>
            <pc:docMk/>
            <pc:sldMk cId="418145600" sldId="327"/>
            <ac:spMk id="18" creationId="{462F07E0-F82E-47FF-AC43-8C4327B8EAE6}"/>
          </ac:spMkLst>
        </pc:spChg>
        <pc:picChg chg="mod">
          <ac:chgData name="Brent Anderson" userId="e0527dd4-76d6-47a7-bf15-f41a3603a668" providerId="ADAL" clId="{DE3A699C-3D71-43AD-95DA-5B345250590F}" dt="2023-11-21T20:35:45.734" v="592" actId="1366"/>
          <ac:picMkLst>
            <pc:docMk/>
            <pc:sldMk cId="418145600" sldId="327"/>
            <ac:picMk id="9" creationId="{1E6B9D47-876D-44E2-BD81-CA6326B97BB7}"/>
          </ac:picMkLst>
        </pc:picChg>
        <pc:picChg chg="mod modCrop">
          <ac:chgData name="Brent Anderson" userId="e0527dd4-76d6-47a7-bf15-f41a3603a668" providerId="ADAL" clId="{DE3A699C-3D71-43AD-95DA-5B345250590F}" dt="2023-11-21T20:37:53.650" v="602" actId="1366"/>
          <ac:picMkLst>
            <pc:docMk/>
            <pc:sldMk cId="418145600" sldId="327"/>
            <ac:picMk id="11" creationId="{1030725C-201C-4F03-B83B-2FC83EFE5B9A}"/>
          </ac:picMkLst>
        </pc:picChg>
        <pc:picChg chg="mod modCrop">
          <ac:chgData name="Brent Anderson" userId="e0527dd4-76d6-47a7-bf15-f41a3603a668" providerId="ADAL" clId="{DE3A699C-3D71-43AD-95DA-5B345250590F}" dt="2023-11-21T20:34:52.161" v="590" actId="18131"/>
          <ac:picMkLst>
            <pc:docMk/>
            <pc:sldMk cId="418145600" sldId="327"/>
            <ac:picMk id="13" creationId="{62D3582E-2508-4DFB-ABB9-DC49A4302145}"/>
          </ac:picMkLst>
        </pc:picChg>
        <pc:picChg chg="mod modCrop">
          <ac:chgData name="Brent Anderson" userId="e0527dd4-76d6-47a7-bf15-f41a3603a668" providerId="ADAL" clId="{DE3A699C-3D71-43AD-95DA-5B345250590F}" dt="2023-11-21T20:36:52.711" v="597" actId="1366"/>
          <ac:picMkLst>
            <pc:docMk/>
            <pc:sldMk cId="418145600" sldId="327"/>
            <ac:picMk id="15" creationId="{0C3AC05D-D67B-4E82-931B-6049D7AFB536}"/>
          </ac:picMkLst>
        </pc:picChg>
      </pc:sldChg>
      <pc:sldChg chg="add del">
        <pc:chgData name="Brent Anderson" userId="e0527dd4-76d6-47a7-bf15-f41a3603a668" providerId="ADAL" clId="{DE3A699C-3D71-43AD-95DA-5B345250590F}" dt="2023-11-28T20:38:58.051" v="3233" actId="47"/>
        <pc:sldMkLst>
          <pc:docMk/>
          <pc:sldMk cId="834807756" sldId="328"/>
        </pc:sldMkLst>
      </pc:sldChg>
      <pc:sldChg chg="add del">
        <pc:chgData name="Brent Anderson" userId="e0527dd4-76d6-47a7-bf15-f41a3603a668" providerId="ADAL" clId="{DE3A699C-3D71-43AD-95DA-5B345250590F}" dt="2023-11-28T20:38:58.051" v="3233" actId="47"/>
        <pc:sldMkLst>
          <pc:docMk/>
          <pc:sldMk cId="151139821" sldId="329"/>
        </pc:sldMkLst>
      </pc:sldChg>
      <pc:sldChg chg="addSp delSp modSp add del mod modAnim">
        <pc:chgData name="Brent Anderson" userId="e0527dd4-76d6-47a7-bf15-f41a3603a668" providerId="ADAL" clId="{DE3A699C-3D71-43AD-95DA-5B345250590F}" dt="2023-11-22T15:35:25.972" v="1849" actId="47"/>
        <pc:sldMkLst>
          <pc:docMk/>
          <pc:sldMk cId="145105528" sldId="330"/>
        </pc:sldMkLst>
        <pc:spChg chg="mod">
          <ac:chgData name="Brent Anderson" userId="e0527dd4-76d6-47a7-bf15-f41a3603a668" providerId="ADAL" clId="{DE3A699C-3D71-43AD-95DA-5B345250590F}" dt="2023-11-22T15:33:18.115" v="1831" actId="404"/>
          <ac:spMkLst>
            <pc:docMk/>
            <pc:sldMk cId="145105528" sldId="330"/>
            <ac:spMk id="3" creationId="{374C25B1-E610-4E19-B5DC-09483553FDB9}"/>
          </ac:spMkLst>
        </pc:spChg>
        <pc:spChg chg="mod">
          <ac:chgData name="Brent Anderson" userId="e0527dd4-76d6-47a7-bf15-f41a3603a668" providerId="ADAL" clId="{DE3A699C-3D71-43AD-95DA-5B345250590F}" dt="2023-11-21T20:52:21.932" v="1322" actId="14100"/>
          <ac:spMkLst>
            <pc:docMk/>
            <pc:sldMk cId="145105528" sldId="330"/>
            <ac:spMk id="4" creationId="{BB6FF9F1-02F2-4FD4-A3BF-42428815EF2E}"/>
          </ac:spMkLst>
        </pc:spChg>
        <pc:spChg chg="add mod">
          <ac:chgData name="Brent Anderson" userId="e0527dd4-76d6-47a7-bf15-f41a3603a668" providerId="ADAL" clId="{DE3A699C-3D71-43AD-95DA-5B345250590F}" dt="2023-11-22T15:33:28.624" v="1832" actId="404"/>
          <ac:spMkLst>
            <pc:docMk/>
            <pc:sldMk cId="145105528" sldId="330"/>
            <ac:spMk id="5" creationId="{0D2E7EA1-C171-C5E3-4270-27BF350808BB}"/>
          </ac:spMkLst>
        </pc:spChg>
        <pc:spChg chg="del">
          <ac:chgData name="Brent Anderson" userId="e0527dd4-76d6-47a7-bf15-f41a3603a668" providerId="ADAL" clId="{DE3A699C-3D71-43AD-95DA-5B345250590F}" dt="2023-11-21T20:49:57.934" v="1232" actId="478"/>
          <ac:spMkLst>
            <pc:docMk/>
            <pc:sldMk cId="145105528" sldId="330"/>
            <ac:spMk id="14" creationId="{98FF321B-4499-6D9A-0276-6982A7D9D1C4}"/>
          </ac:spMkLst>
        </pc:spChg>
        <pc:spChg chg="del">
          <ac:chgData name="Brent Anderson" userId="e0527dd4-76d6-47a7-bf15-f41a3603a668" providerId="ADAL" clId="{DE3A699C-3D71-43AD-95DA-5B345250590F}" dt="2023-11-21T20:49:59.525" v="1233" actId="478"/>
          <ac:spMkLst>
            <pc:docMk/>
            <pc:sldMk cId="145105528" sldId="330"/>
            <ac:spMk id="15" creationId="{F7AEBAD9-16E2-47AD-1334-216AB3BDAAE9}"/>
          </ac:spMkLst>
        </pc:spChg>
      </pc:sldChg>
      <pc:sldChg chg="addSp delSp modSp add mod ord modAnim">
        <pc:chgData name="Brent Anderson" userId="e0527dd4-76d6-47a7-bf15-f41a3603a668" providerId="ADAL" clId="{DE3A699C-3D71-43AD-95DA-5B345250590F}" dt="2023-12-06T01:49:00.277" v="3331"/>
        <pc:sldMkLst>
          <pc:docMk/>
          <pc:sldMk cId="917770971" sldId="331"/>
        </pc:sldMkLst>
        <pc:spChg chg="mod">
          <ac:chgData name="Brent Anderson" userId="e0527dd4-76d6-47a7-bf15-f41a3603a668" providerId="ADAL" clId="{DE3A699C-3D71-43AD-95DA-5B345250590F}" dt="2023-11-21T20:55:35.358" v="1383" actId="14100"/>
          <ac:spMkLst>
            <pc:docMk/>
            <pc:sldMk cId="917770971" sldId="331"/>
            <ac:spMk id="2" creationId="{0ABA3366-097D-49B2-BEEA-81A815AD36F1}"/>
          </ac:spMkLst>
        </pc:spChg>
        <pc:spChg chg="mod">
          <ac:chgData name="Brent Anderson" userId="e0527dd4-76d6-47a7-bf15-f41a3603a668" providerId="ADAL" clId="{DE3A699C-3D71-43AD-95DA-5B345250590F}" dt="2023-11-21T20:56:52.657" v="1423" actId="20577"/>
          <ac:spMkLst>
            <pc:docMk/>
            <pc:sldMk cId="917770971" sldId="331"/>
            <ac:spMk id="3" creationId="{4C60A8D4-7BF4-4460-BA9F-D14097787290}"/>
          </ac:spMkLst>
        </pc:spChg>
        <pc:spChg chg="mod">
          <ac:chgData name="Brent Anderson" userId="e0527dd4-76d6-47a7-bf15-f41a3603a668" providerId="ADAL" clId="{DE3A699C-3D71-43AD-95DA-5B345250590F}" dt="2023-11-21T20:57:46.199" v="1430" actId="113"/>
          <ac:spMkLst>
            <pc:docMk/>
            <pc:sldMk cId="917770971" sldId="331"/>
            <ac:spMk id="4" creationId="{3DA857D3-5716-DE21-11D1-484B90A222E4}"/>
          </ac:spMkLst>
        </pc:spChg>
        <pc:spChg chg="add del mod">
          <ac:chgData name="Brent Anderson" userId="e0527dd4-76d6-47a7-bf15-f41a3603a668" providerId="ADAL" clId="{DE3A699C-3D71-43AD-95DA-5B345250590F}" dt="2023-11-21T21:00:08.482" v="1443" actId="478"/>
          <ac:spMkLst>
            <pc:docMk/>
            <pc:sldMk cId="917770971" sldId="331"/>
            <ac:spMk id="6" creationId="{897B3B1A-82D3-F6B8-442C-D645345E07E4}"/>
          </ac:spMkLst>
        </pc:spChg>
        <pc:spChg chg="mod">
          <ac:chgData name="Brent Anderson" userId="e0527dd4-76d6-47a7-bf15-f41a3603a668" providerId="ADAL" clId="{DE3A699C-3D71-43AD-95DA-5B345250590F}" dt="2023-11-22T17:59:06.301" v="2812"/>
          <ac:spMkLst>
            <pc:docMk/>
            <pc:sldMk cId="917770971" sldId="331"/>
            <ac:spMk id="13" creationId="{148C17DC-528C-4D3E-95D0-CCFE9F6353C5}"/>
          </ac:spMkLst>
        </pc:spChg>
        <pc:spChg chg="del">
          <ac:chgData name="Brent Anderson" userId="e0527dd4-76d6-47a7-bf15-f41a3603a668" providerId="ADAL" clId="{DE3A699C-3D71-43AD-95DA-5B345250590F}" dt="2023-11-22T15:35:34.531" v="1850" actId="478"/>
          <ac:spMkLst>
            <pc:docMk/>
            <pc:sldMk cId="917770971" sldId="331"/>
            <ac:spMk id="14" creationId="{2A2C7052-C5E5-47FE-B977-930D156AA76E}"/>
          </ac:spMkLst>
        </pc:spChg>
        <pc:picChg chg="add del mod">
          <ac:chgData name="Brent Anderson" userId="e0527dd4-76d6-47a7-bf15-f41a3603a668" providerId="ADAL" clId="{DE3A699C-3D71-43AD-95DA-5B345250590F}" dt="2023-11-21T21:00:29.272" v="1446" actId="478"/>
          <ac:picMkLst>
            <pc:docMk/>
            <pc:sldMk cId="917770971" sldId="331"/>
            <ac:picMk id="7" creationId="{5EE897B8-2CEC-D747-07A5-EF3AAEC778A7}"/>
          </ac:picMkLst>
        </pc:picChg>
        <pc:picChg chg="add del mod modCrop">
          <ac:chgData name="Brent Anderson" userId="e0527dd4-76d6-47a7-bf15-f41a3603a668" providerId="ADAL" clId="{DE3A699C-3D71-43AD-95DA-5B345250590F}" dt="2023-11-21T21:01:28.619" v="1457" actId="478"/>
          <ac:picMkLst>
            <pc:docMk/>
            <pc:sldMk cId="917770971" sldId="331"/>
            <ac:picMk id="8" creationId="{932E1B8C-A241-AB48-BA72-886FAE0AE343}"/>
          </ac:picMkLst>
        </pc:picChg>
        <pc:picChg chg="mod modCrop">
          <ac:chgData name="Brent Anderson" userId="e0527dd4-76d6-47a7-bf15-f41a3603a668" providerId="ADAL" clId="{DE3A699C-3D71-43AD-95DA-5B345250590F}" dt="2023-11-22T17:44:49.352" v="2754" actId="14100"/>
          <ac:picMkLst>
            <pc:docMk/>
            <pc:sldMk cId="917770971" sldId="331"/>
            <ac:picMk id="9" creationId="{495FAF00-0119-49E3-A38B-52B84E6BE2A8}"/>
          </ac:picMkLst>
        </pc:picChg>
        <pc:picChg chg="add del mod">
          <ac:chgData name="Brent Anderson" userId="e0527dd4-76d6-47a7-bf15-f41a3603a668" providerId="ADAL" clId="{DE3A699C-3D71-43AD-95DA-5B345250590F}" dt="2023-11-21T21:02:16.099" v="1463" actId="478"/>
          <ac:picMkLst>
            <pc:docMk/>
            <pc:sldMk cId="917770971" sldId="331"/>
            <ac:picMk id="10" creationId="{3659CC2B-1610-7D13-EE53-0C573B9A354E}"/>
          </ac:picMkLst>
        </pc:picChg>
        <pc:picChg chg="del">
          <ac:chgData name="Brent Anderson" userId="e0527dd4-76d6-47a7-bf15-f41a3603a668" providerId="ADAL" clId="{DE3A699C-3D71-43AD-95DA-5B345250590F}" dt="2023-11-21T20:59:57.527" v="1440" actId="478"/>
          <ac:picMkLst>
            <pc:docMk/>
            <pc:sldMk cId="917770971" sldId="331"/>
            <ac:picMk id="11" creationId="{2B263BC5-E319-43D0-9C9E-1FE53415BA20}"/>
          </ac:picMkLst>
        </pc:picChg>
      </pc:sldChg>
      <pc:sldChg chg="addSp delSp modSp add mod modClrScheme chgLayout">
        <pc:chgData name="Brent Anderson" userId="e0527dd4-76d6-47a7-bf15-f41a3603a668" providerId="ADAL" clId="{DE3A699C-3D71-43AD-95DA-5B345250590F}" dt="2023-11-22T17:59:09.856" v="2813"/>
        <pc:sldMkLst>
          <pc:docMk/>
          <pc:sldMk cId="2388960934" sldId="332"/>
        </pc:sldMkLst>
        <pc:spChg chg="mod ord">
          <ac:chgData name="Brent Anderson" userId="e0527dd4-76d6-47a7-bf15-f41a3603a668" providerId="ADAL" clId="{DE3A699C-3D71-43AD-95DA-5B345250590F}" dt="2023-11-22T15:37:34.972" v="1876" actId="20577"/>
          <ac:spMkLst>
            <pc:docMk/>
            <pc:sldMk cId="2388960934" sldId="332"/>
            <ac:spMk id="2" creationId="{0ABA3366-097D-49B2-BEEA-81A815AD36F1}"/>
          </ac:spMkLst>
        </pc:spChg>
        <pc:spChg chg="mod ord">
          <ac:chgData name="Brent Anderson" userId="e0527dd4-76d6-47a7-bf15-f41a3603a668" providerId="ADAL" clId="{DE3A699C-3D71-43AD-95DA-5B345250590F}" dt="2023-11-22T15:36:59.321" v="1859"/>
          <ac:spMkLst>
            <pc:docMk/>
            <pc:sldMk cId="2388960934" sldId="332"/>
            <ac:spMk id="3" creationId="{4C60A8D4-7BF4-4460-BA9F-D14097787290}"/>
          </ac:spMkLst>
        </pc:spChg>
        <pc:spChg chg="del mod">
          <ac:chgData name="Brent Anderson" userId="e0527dd4-76d6-47a7-bf15-f41a3603a668" providerId="ADAL" clId="{DE3A699C-3D71-43AD-95DA-5B345250590F}" dt="2023-11-22T15:37:03.027" v="1860" actId="478"/>
          <ac:spMkLst>
            <pc:docMk/>
            <pc:sldMk cId="2388960934" sldId="332"/>
            <ac:spMk id="4" creationId="{3DA857D3-5716-DE21-11D1-484B90A222E4}"/>
          </ac:spMkLst>
        </pc:spChg>
        <pc:spChg chg="add del mod">
          <ac:chgData name="Brent Anderson" userId="e0527dd4-76d6-47a7-bf15-f41a3603a668" providerId="ADAL" clId="{DE3A699C-3D71-43AD-95DA-5B345250590F}" dt="2023-11-21T21:02:31.061" v="1466"/>
          <ac:spMkLst>
            <pc:docMk/>
            <pc:sldMk cId="2388960934" sldId="332"/>
            <ac:spMk id="6" creationId="{203C2398-A6BF-7980-B407-5AB7D71B809E}"/>
          </ac:spMkLst>
        </pc:spChg>
        <pc:spChg chg="add del mod ord">
          <ac:chgData name="Brent Anderson" userId="e0527dd4-76d6-47a7-bf15-f41a3603a668" providerId="ADAL" clId="{DE3A699C-3D71-43AD-95DA-5B345250590F}" dt="2023-11-22T15:36:05.775" v="1852" actId="700"/>
          <ac:spMkLst>
            <pc:docMk/>
            <pc:sldMk cId="2388960934" sldId="332"/>
            <ac:spMk id="8" creationId="{44CA41AD-2472-E95A-AF45-532CBC2961CB}"/>
          </ac:spMkLst>
        </pc:spChg>
        <pc:spChg chg="add del mod ord">
          <ac:chgData name="Brent Anderson" userId="e0527dd4-76d6-47a7-bf15-f41a3603a668" providerId="ADAL" clId="{DE3A699C-3D71-43AD-95DA-5B345250590F}" dt="2023-11-22T15:36:05.775" v="1852" actId="700"/>
          <ac:spMkLst>
            <pc:docMk/>
            <pc:sldMk cId="2388960934" sldId="332"/>
            <ac:spMk id="10" creationId="{3D03D0E0-FE1B-8C5A-E66A-191189F3B0DD}"/>
          </ac:spMkLst>
        </pc:spChg>
        <pc:spChg chg="add mod ord">
          <ac:chgData name="Brent Anderson" userId="e0527dd4-76d6-47a7-bf15-f41a3603a668" providerId="ADAL" clId="{DE3A699C-3D71-43AD-95DA-5B345250590F}" dt="2023-11-22T15:37:20.309" v="1864" actId="20577"/>
          <ac:spMkLst>
            <pc:docMk/>
            <pc:sldMk cId="2388960934" sldId="332"/>
            <ac:spMk id="11" creationId="{C0149683-2978-9824-1034-0B23302070D0}"/>
          </ac:spMkLst>
        </pc:spChg>
        <pc:spChg chg="mod ord">
          <ac:chgData name="Brent Anderson" userId="e0527dd4-76d6-47a7-bf15-f41a3603a668" providerId="ADAL" clId="{DE3A699C-3D71-43AD-95DA-5B345250590F}" dt="2023-11-22T15:41:07.387" v="1943" actId="20577"/>
          <ac:spMkLst>
            <pc:docMk/>
            <pc:sldMk cId="2388960934" sldId="332"/>
            <ac:spMk id="12" creationId="{6AA940CA-4F98-4E5C-B1C8-81F8FC099726}"/>
          </ac:spMkLst>
        </pc:spChg>
        <pc:spChg chg="mod ord">
          <ac:chgData name="Brent Anderson" userId="e0527dd4-76d6-47a7-bf15-f41a3603a668" providerId="ADAL" clId="{DE3A699C-3D71-43AD-95DA-5B345250590F}" dt="2023-11-22T17:59:09.856" v="2813"/>
          <ac:spMkLst>
            <pc:docMk/>
            <pc:sldMk cId="2388960934" sldId="332"/>
            <ac:spMk id="13" creationId="{148C17DC-528C-4D3E-95D0-CCFE9F6353C5}"/>
          </ac:spMkLst>
        </pc:spChg>
        <pc:spChg chg="del">
          <ac:chgData name="Brent Anderson" userId="e0527dd4-76d6-47a7-bf15-f41a3603a668" providerId="ADAL" clId="{DE3A699C-3D71-43AD-95DA-5B345250590F}" dt="2023-11-22T15:04:15.447" v="1719" actId="478"/>
          <ac:spMkLst>
            <pc:docMk/>
            <pc:sldMk cId="2388960934" sldId="332"/>
            <ac:spMk id="14" creationId="{2A2C7052-C5E5-47FE-B977-930D156AA76E}"/>
          </ac:spMkLst>
        </pc:spChg>
        <pc:spChg chg="add del mod ord">
          <ac:chgData name="Brent Anderson" userId="e0527dd4-76d6-47a7-bf15-f41a3603a668" providerId="ADAL" clId="{DE3A699C-3D71-43AD-95DA-5B345250590F}" dt="2023-11-22T15:37:06.219" v="1861" actId="478"/>
          <ac:spMkLst>
            <pc:docMk/>
            <pc:sldMk cId="2388960934" sldId="332"/>
            <ac:spMk id="15" creationId="{A1564D5C-9091-D652-EF10-6827835DC631}"/>
          </ac:spMkLst>
        </pc:spChg>
        <pc:picChg chg="add mod ord modCrop">
          <ac:chgData name="Brent Anderson" userId="e0527dd4-76d6-47a7-bf15-f41a3603a668" providerId="ADAL" clId="{DE3A699C-3D71-43AD-95DA-5B345250590F}" dt="2023-11-22T15:37:54.917" v="1877"/>
          <ac:picMkLst>
            <pc:docMk/>
            <pc:sldMk cId="2388960934" sldId="332"/>
            <ac:picMk id="7" creationId="{91C9221E-87FA-C476-2135-1A29C8527ED1}"/>
          </ac:picMkLst>
        </pc:picChg>
        <pc:picChg chg="del">
          <ac:chgData name="Brent Anderson" userId="e0527dd4-76d6-47a7-bf15-f41a3603a668" providerId="ADAL" clId="{DE3A699C-3D71-43AD-95DA-5B345250590F}" dt="2023-11-21T21:02:28.619" v="1465" actId="478"/>
          <ac:picMkLst>
            <pc:docMk/>
            <pc:sldMk cId="2388960934" sldId="332"/>
            <ac:picMk id="9" creationId="{495FAF00-0119-49E3-A38B-52B84E6BE2A8}"/>
          </ac:picMkLst>
        </pc:picChg>
      </pc:sldChg>
      <pc:sldChg chg="del">
        <pc:chgData name="Brent Anderson" userId="e0527dd4-76d6-47a7-bf15-f41a3603a668" providerId="ADAL" clId="{DE3A699C-3D71-43AD-95DA-5B345250590F}" dt="2023-11-22T17:37:31.752" v="2738" actId="47"/>
        <pc:sldMkLst>
          <pc:docMk/>
          <pc:sldMk cId="1943369711" sldId="648"/>
        </pc:sldMkLst>
      </pc:sldChg>
      <pc:sldChg chg="addSp delSp modSp mod modAnim">
        <pc:chgData name="Brent Anderson" userId="e0527dd4-76d6-47a7-bf15-f41a3603a668" providerId="ADAL" clId="{DE3A699C-3D71-43AD-95DA-5B345250590F}" dt="2023-12-06T01:57:35.518" v="3349"/>
        <pc:sldMkLst>
          <pc:docMk/>
          <pc:sldMk cId="1766455028" sldId="1421"/>
        </pc:sldMkLst>
        <pc:spChg chg="add del mod">
          <ac:chgData name="Brent Anderson" userId="e0527dd4-76d6-47a7-bf15-f41a3603a668" providerId="ADAL" clId="{DE3A699C-3D71-43AD-95DA-5B345250590F}" dt="2023-11-22T15:47:44.463" v="2048"/>
          <ac:spMkLst>
            <pc:docMk/>
            <pc:sldMk cId="1766455028" sldId="1421"/>
            <ac:spMk id="4" creationId="{C50DDFDE-D675-6753-6CC2-49DC751C9837}"/>
          </ac:spMkLst>
        </pc:spChg>
        <pc:spChg chg="add del mod">
          <ac:chgData name="Brent Anderson" userId="e0527dd4-76d6-47a7-bf15-f41a3603a668" providerId="ADAL" clId="{DE3A699C-3D71-43AD-95DA-5B345250590F}" dt="2023-11-22T15:47:44.463" v="2048"/>
          <ac:spMkLst>
            <pc:docMk/>
            <pc:sldMk cId="1766455028" sldId="1421"/>
            <ac:spMk id="5" creationId="{59597A51-695A-887E-3F5B-07A531D18A19}"/>
          </ac:spMkLst>
        </pc:spChg>
        <pc:spChg chg="mod">
          <ac:chgData name="Brent Anderson" userId="e0527dd4-76d6-47a7-bf15-f41a3603a668" providerId="ADAL" clId="{DE3A699C-3D71-43AD-95DA-5B345250590F}" dt="2023-11-22T15:50:03.637" v="2075" actId="255"/>
          <ac:spMkLst>
            <pc:docMk/>
            <pc:sldMk cId="1766455028" sldId="1421"/>
            <ac:spMk id="6" creationId="{72CBFA44-7595-D917-63DC-4591489E3E7F}"/>
          </ac:spMkLst>
        </pc:spChg>
        <pc:spChg chg="mod">
          <ac:chgData name="Brent Anderson" userId="e0527dd4-76d6-47a7-bf15-f41a3603a668" providerId="ADAL" clId="{DE3A699C-3D71-43AD-95DA-5B345250590F}" dt="2023-11-22T17:46:33.161" v="2761" actId="207"/>
          <ac:spMkLst>
            <pc:docMk/>
            <pc:sldMk cId="1766455028" sldId="1421"/>
            <ac:spMk id="7" creationId="{6DAF41E5-8F7C-AF7A-8965-B965567AE285}"/>
          </ac:spMkLst>
        </pc:spChg>
        <pc:spChg chg="mod">
          <ac:chgData name="Brent Anderson" userId="e0527dd4-76d6-47a7-bf15-f41a3603a668" providerId="ADAL" clId="{DE3A699C-3D71-43AD-95DA-5B345250590F}" dt="2023-11-22T17:46:38.413" v="2763" actId="207"/>
          <ac:spMkLst>
            <pc:docMk/>
            <pc:sldMk cId="1766455028" sldId="1421"/>
            <ac:spMk id="8" creationId="{C049F4DD-A636-968C-F460-E4E167F06A1D}"/>
          </ac:spMkLst>
        </pc:spChg>
        <pc:spChg chg="mod">
          <ac:chgData name="Brent Anderson" userId="e0527dd4-76d6-47a7-bf15-f41a3603a668" providerId="ADAL" clId="{DE3A699C-3D71-43AD-95DA-5B345250590F}" dt="2023-11-22T17:46:35.654" v="2762" actId="207"/>
          <ac:spMkLst>
            <pc:docMk/>
            <pc:sldMk cId="1766455028" sldId="1421"/>
            <ac:spMk id="9" creationId="{56E09875-192B-1922-E21F-B166CC8FE8CC}"/>
          </ac:spMkLst>
        </pc:spChg>
        <pc:spChg chg="add mod">
          <ac:chgData name="Brent Anderson" userId="e0527dd4-76d6-47a7-bf15-f41a3603a668" providerId="ADAL" clId="{DE3A699C-3D71-43AD-95DA-5B345250590F}" dt="2023-11-22T15:47:47.851" v="2049"/>
          <ac:spMkLst>
            <pc:docMk/>
            <pc:sldMk cId="1766455028" sldId="1421"/>
            <ac:spMk id="10" creationId="{D9B3DFAE-1BE0-49AB-920F-2B34A0AAE360}"/>
          </ac:spMkLst>
        </pc:spChg>
        <pc:spChg chg="add mod">
          <ac:chgData name="Brent Anderson" userId="e0527dd4-76d6-47a7-bf15-f41a3603a668" providerId="ADAL" clId="{DE3A699C-3D71-43AD-95DA-5B345250590F}" dt="2023-11-22T17:59:39.309" v="2819" actId="255"/>
          <ac:spMkLst>
            <pc:docMk/>
            <pc:sldMk cId="1766455028" sldId="1421"/>
            <ac:spMk id="11" creationId="{FAB06447-C23E-9A6A-6EAA-0BE935795A17}"/>
          </ac:spMkLst>
        </pc:spChg>
        <pc:picChg chg="add mod ord">
          <ac:chgData name="Brent Anderson" userId="e0527dd4-76d6-47a7-bf15-f41a3603a668" providerId="ADAL" clId="{DE3A699C-3D71-43AD-95DA-5B345250590F}" dt="2023-11-22T17:46:05.251" v="2758"/>
          <ac:picMkLst>
            <pc:docMk/>
            <pc:sldMk cId="1766455028" sldId="1421"/>
            <ac:picMk id="2" creationId="{3D0E8E69-334D-1AAF-4EF7-7712328D73A3}"/>
          </ac:picMkLst>
        </pc:picChg>
        <pc:picChg chg="add del mod">
          <ac:chgData name="Brent Anderson" userId="e0527dd4-76d6-47a7-bf15-f41a3603a668" providerId="ADAL" clId="{DE3A699C-3D71-43AD-95DA-5B345250590F}" dt="2023-11-22T15:47:33.640" v="2046"/>
          <ac:picMkLst>
            <pc:docMk/>
            <pc:sldMk cId="1766455028" sldId="1421"/>
            <ac:picMk id="3" creationId="{AB5F1660-DA90-701F-E53D-9058275EBE58}"/>
          </ac:picMkLst>
        </pc:picChg>
      </pc:sldChg>
      <pc:sldChg chg="addSp modSp mod">
        <pc:chgData name="Brent Anderson" userId="e0527dd4-76d6-47a7-bf15-f41a3603a668" providerId="ADAL" clId="{DE3A699C-3D71-43AD-95DA-5B345250590F}" dt="2023-11-22T18:00:24.515" v="2837"/>
        <pc:sldMkLst>
          <pc:docMk/>
          <pc:sldMk cId="3926215033" sldId="1422"/>
        </pc:sldMkLst>
        <pc:spChg chg="add mod">
          <ac:chgData name="Brent Anderson" userId="e0527dd4-76d6-47a7-bf15-f41a3603a668" providerId="ADAL" clId="{DE3A699C-3D71-43AD-95DA-5B345250590F}" dt="2023-11-22T15:48:35.823" v="2063"/>
          <ac:spMkLst>
            <pc:docMk/>
            <pc:sldMk cId="3926215033" sldId="1422"/>
            <ac:spMk id="5" creationId="{ED9D986D-D5E7-36BC-8DBB-6ECB149AF7CB}"/>
          </ac:spMkLst>
        </pc:spChg>
        <pc:spChg chg="add mod">
          <ac:chgData name="Brent Anderson" userId="e0527dd4-76d6-47a7-bf15-f41a3603a668" providerId="ADAL" clId="{DE3A699C-3D71-43AD-95DA-5B345250590F}" dt="2023-11-22T18:00:24.515" v="2837"/>
          <ac:spMkLst>
            <pc:docMk/>
            <pc:sldMk cId="3926215033" sldId="1422"/>
            <ac:spMk id="6" creationId="{F7B15116-A090-EEAC-07EF-7376F4629ACB}"/>
          </ac:spMkLst>
        </pc:spChg>
      </pc:sldChg>
      <pc:sldChg chg="addSp modSp mod">
        <pc:chgData name="Brent Anderson" userId="e0527dd4-76d6-47a7-bf15-f41a3603a668" providerId="ADAL" clId="{DE3A699C-3D71-43AD-95DA-5B345250590F}" dt="2023-11-22T18:00:27.551" v="2838"/>
        <pc:sldMkLst>
          <pc:docMk/>
          <pc:sldMk cId="1976319989" sldId="1423"/>
        </pc:sldMkLst>
        <pc:spChg chg="mod">
          <ac:chgData name="Brent Anderson" userId="e0527dd4-76d6-47a7-bf15-f41a3603a668" providerId="ADAL" clId="{DE3A699C-3D71-43AD-95DA-5B345250590F}" dt="2023-11-21T21:04:28.878" v="1485" actId="27636"/>
          <ac:spMkLst>
            <pc:docMk/>
            <pc:sldMk cId="1976319989" sldId="1423"/>
            <ac:spMk id="2" creationId="{0C3D3C8F-DDBE-0B08-315D-99F478058AEA}"/>
          </ac:spMkLst>
        </pc:spChg>
        <pc:spChg chg="mod">
          <ac:chgData name="Brent Anderson" userId="e0527dd4-76d6-47a7-bf15-f41a3603a668" providerId="ADAL" clId="{DE3A699C-3D71-43AD-95DA-5B345250590F}" dt="2023-11-22T17:47:39.450" v="2775" actId="113"/>
          <ac:spMkLst>
            <pc:docMk/>
            <pc:sldMk cId="1976319989" sldId="1423"/>
            <ac:spMk id="4" creationId="{FD967E8A-5731-976B-DBEC-536F85210CD6}"/>
          </ac:spMkLst>
        </pc:spChg>
        <pc:spChg chg="mod">
          <ac:chgData name="Brent Anderson" userId="e0527dd4-76d6-47a7-bf15-f41a3603a668" providerId="ADAL" clId="{DE3A699C-3D71-43AD-95DA-5B345250590F}" dt="2023-11-22T17:47:42.865" v="2777" actId="207"/>
          <ac:spMkLst>
            <pc:docMk/>
            <pc:sldMk cId="1976319989" sldId="1423"/>
            <ac:spMk id="5" creationId="{096A4474-8E21-383E-72D1-7B948E5B1072}"/>
          </ac:spMkLst>
        </pc:spChg>
        <pc:spChg chg="add mod">
          <ac:chgData name="Brent Anderson" userId="e0527dd4-76d6-47a7-bf15-f41a3603a668" providerId="ADAL" clId="{DE3A699C-3D71-43AD-95DA-5B345250590F}" dt="2023-11-22T15:48:38.849" v="2064"/>
          <ac:spMkLst>
            <pc:docMk/>
            <pc:sldMk cId="1976319989" sldId="1423"/>
            <ac:spMk id="6" creationId="{B6F06E81-37F9-C75C-3EB7-E0F918D8C7EE}"/>
          </ac:spMkLst>
        </pc:spChg>
        <pc:spChg chg="add mod">
          <ac:chgData name="Brent Anderson" userId="e0527dd4-76d6-47a7-bf15-f41a3603a668" providerId="ADAL" clId="{DE3A699C-3D71-43AD-95DA-5B345250590F}" dt="2023-11-22T18:00:27.551" v="2838"/>
          <ac:spMkLst>
            <pc:docMk/>
            <pc:sldMk cId="1976319989" sldId="1423"/>
            <ac:spMk id="7" creationId="{17A3D461-39D4-259F-5AE1-0C950AA8BD86}"/>
          </ac:spMkLst>
        </pc:spChg>
      </pc:sldChg>
      <pc:sldChg chg="addSp modSp mod">
        <pc:chgData name="Brent Anderson" userId="e0527dd4-76d6-47a7-bf15-f41a3603a668" providerId="ADAL" clId="{DE3A699C-3D71-43AD-95DA-5B345250590F}" dt="2023-11-22T18:00:51.626" v="2844"/>
        <pc:sldMkLst>
          <pc:docMk/>
          <pc:sldMk cId="480591935" sldId="1424"/>
        </pc:sldMkLst>
        <pc:spChg chg="add mod">
          <ac:chgData name="Brent Anderson" userId="e0527dd4-76d6-47a7-bf15-f41a3603a668" providerId="ADAL" clId="{DE3A699C-3D71-43AD-95DA-5B345250590F}" dt="2023-11-22T15:48:49.555" v="2068"/>
          <ac:spMkLst>
            <pc:docMk/>
            <pc:sldMk cId="480591935" sldId="1424"/>
            <ac:spMk id="2" creationId="{4C93CC2F-1E30-B878-BE71-2590A79978B1}"/>
          </ac:spMkLst>
        </pc:spChg>
        <pc:spChg chg="add mod">
          <ac:chgData name="Brent Anderson" userId="e0527dd4-76d6-47a7-bf15-f41a3603a668" providerId="ADAL" clId="{DE3A699C-3D71-43AD-95DA-5B345250590F}" dt="2023-11-22T18:00:51.626" v="2844"/>
          <ac:spMkLst>
            <pc:docMk/>
            <pc:sldMk cId="480591935" sldId="1424"/>
            <ac:spMk id="7" creationId="{5CCBCF98-0CCF-A598-9B69-189D8336B7EB}"/>
          </ac:spMkLst>
        </pc:spChg>
      </pc:sldChg>
      <pc:sldChg chg="addSp modSp mod">
        <pc:chgData name="Brent Anderson" userId="e0527dd4-76d6-47a7-bf15-f41a3603a668" providerId="ADAL" clId="{DE3A699C-3D71-43AD-95DA-5B345250590F}" dt="2023-11-22T18:00:15.070" v="2835"/>
        <pc:sldMkLst>
          <pc:docMk/>
          <pc:sldMk cId="1271635015" sldId="1426"/>
        </pc:sldMkLst>
        <pc:spChg chg="add mod">
          <ac:chgData name="Brent Anderson" userId="e0527dd4-76d6-47a7-bf15-f41a3603a668" providerId="ADAL" clId="{DE3A699C-3D71-43AD-95DA-5B345250590F}" dt="2023-11-22T15:48:29.359" v="2060"/>
          <ac:spMkLst>
            <pc:docMk/>
            <pc:sldMk cId="1271635015" sldId="1426"/>
            <ac:spMk id="2" creationId="{3A187320-2E86-1CF2-5E5A-BDA2B0CF41AA}"/>
          </ac:spMkLst>
        </pc:spChg>
        <pc:spChg chg="add mod">
          <ac:chgData name="Brent Anderson" userId="e0527dd4-76d6-47a7-bf15-f41a3603a668" providerId="ADAL" clId="{DE3A699C-3D71-43AD-95DA-5B345250590F}" dt="2023-11-22T18:00:15.070" v="2835"/>
          <ac:spMkLst>
            <pc:docMk/>
            <pc:sldMk cId="1271635015" sldId="1426"/>
            <ac:spMk id="3" creationId="{05C4E44B-5A1F-39F8-6BA0-E20348C62AD6}"/>
          </ac:spMkLst>
        </pc:spChg>
        <pc:spChg chg="mod">
          <ac:chgData name="Brent Anderson" userId="e0527dd4-76d6-47a7-bf15-f41a3603a668" providerId="ADAL" clId="{DE3A699C-3D71-43AD-95DA-5B345250590F}" dt="2023-11-22T17:47:14.086" v="2770" actId="207"/>
          <ac:spMkLst>
            <pc:docMk/>
            <pc:sldMk cId="1271635015" sldId="1426"/>
            <ac:spMk id="16" creationId="{03C847EA-AB53-6635-5E0D-83C2B30FA7E4}"/>
          </ac:spMkLst>
        </pc:spChg>
      </pc:sldChg>
      <pc:sldChg chg="addSp modSp mod">
        <pc:chgData name="Brent Anderson" userId="e0527dd4-76d6-47a7-bf15-f41a3603a668" providerId="ADAL" clId="{DE3A699C-3D71-43AD-95DA-5B345250590F}" dt="2023-11-22T17:59:22.936" v="2816"/>
        <pc:sldMkLst>
          <pc:docMk/>
          <pc:sldMk cId="1320992903" sldId="1428"/>
        </pc:sldMkLst>
        <pc:spChg chg="mod">
          <ac:chgData name="Brent Anderson" userId="e0527dd4-76d6-47a7-bf15-f41a3603a668" providerId="ADAL" clId="{DE3A699C-3D71-43AD-95DA-5B345250590F}" dt="2023-11-22T17:46:27.897" v="2760" actId="207"/>
          <ac:spMkLst>
            <pc:docMk/>
            <pc:sldMk cId="1320992903" sldId="1428"/>
            <ac:spMk id="2" creationId="{1580CB93-B233-BDA8-1386-2AD97E9CB4B8}"/>
          </ac:spMkLst>
        </pc:spChg>
        <pc:spChg chg="mod">
          <ac:chgData name="Brent Anderson" userId="e0527dd4-76d6-47a7-bf15-f41a3603a668" providerId="ADAL" clId="{DE3A699C-3D71-43AD-95DA-5B345250590F}" dt="2023-11-22T15:49:55.741" v="2073" actId="255"/>
          <ac:spMkLst>
            <pc:docMk/>
            <pc:sldMk cId="1320992903" sldId="1428"/>
            <ac:spMk id="3" creationId="{80790B51-9885-A89C-AF07-A8F653819CCB}"/>
          </ac:spMkLst>
        </pc:spChg>
        <pc:spChg chg="add mod">
          <ac:chgData name="Brent Anderson" userId="e0527dd4-76d6-47a7-bf15-f41a3603a668" providerId="ADAL" clId="{DE3A699C-3D71-43AD-95DA-5B345250590F}" dt="2023-11-22T15:41:22.407" v="1946"/>
          <ac:spMkLst>
            <pc:docMk/>
            <pc:sldMk cId="1320992903" sldId="1428"/>
            <ac:spMk id="4" creationId="{2FF06F71-3B95-C760-EDBC-43DFDB54E293}"/>
          </ac:spMkLst>
        </pc:spChg>
        <pc:spChg chg="add mod">
          <ac:chgData name="Brent Anderson" userId="e0527dd4-76d6-47a7-bf15-f41a3603a668" providerId="ADAL" clId="{DE3A699C-3D71-43AD-95DA-5B345250590F}" dt="2023-11-22T17:59:22.936" v="2816"/>
          <ac:spMkLst>
            <pc:docMk/>
            <pc:sldMk cId="1320992903" sldId="1428"/>
            <ac:spMk id="7" creationId="{DFA750EB-4E36-1848-0AA5-1A64331F4DFE}"/>
          </ac:spMkLst>
        </pc:spChg>
      </pc:sldChg>
      <pc:sldChg chg="addSp delSp modSp mod">
        <pc:chgData name="Brent Anderson" userId="e0527dd4-76d6-47a7-bf15-f41a3603a668" providerId="ADAL" clId="{DE3A699C-3D71-43AD-95DA-5B345250590F}" dt="2023-11-22T17:59:47.855" v="2825" actId="403"/>
        <pc:sldMkLst>
          <pc:docMk/>
          <pc:sldMk cId="2686032601" sldId="1429"/>
        </pc:sldMkLst>
        <pc:spChg chg="add mod">
          <ac:chgData name="Brent Anderson" userId="e0527dd4-76d6-47a7-bf15-f41a3603a668" providerId="ADAL" clId="{DE3A699C-3D71-43AD-95DA-5B345250590F}" dt="2023-11-22T15:48:16.466" v="2057"/>
          <ac:spMkLst>
            <pc:docMk/>
            <pc:sldMk cId="2686032601" sldId="1429"/>
            <ac:spMk id="3" creationId="{1CBB999A-7FFA-E76E-BC82-BF9220514901}"/>
          </ac:spMkLst>
        </pc:spChg>
        <pc:spChg chg="add mod">
          <ac:chgData name="Brent Anderson" userId="e0527dd4-76d6-47a7-bf15-f41a3603a668" providerId="ADAL" clId="{DE3A699C-3D71-43AD-95DA-5B345250590F}" dt="2023-11-22T17:59:47.855" v="2825" actId="403"/>
          <ac:spMkLst>
            <pc:docMk/>
            <pc:sldMk cId="2686032601" sldId="1429"/>
            <ac:spMk id="4" creationId="{FFA680EB-2F91-9AB1-236A-9E72C13BE56D}"/>
          </ac:spMkLst>
        </pc:spChg>
        <pc:spChg chg="mod">
          <ac:chgData name="Brent Anderson" userId="e0527dd4-76d6-47a7-bf15-f41a3603a668" providerId="ADAL" clId="{DE3A699C-3D71-43AD-95DA-5B345250590F}" dt="2023-11-22T15:50:12.757" v="2076" actId="255"/>
          <ac:spMkLst>
            <pc:docMk/>
            <pc:sldMk cId="2686032601" sldId="1429"/>
            <ac:spMk id="6" creationId="{72CBFA44-7595-D917-63DC-4591489E3E7F}"/>
          </ac:spMkLst>
        </pc:spChg>
        <pc:spChg chg="mod">
          <ac:chgData name="Brent Anderson" userId="e0527dd4-76d6-47a7-bf15-f41a3603a668" providerId="ADAL" clId="{DE3A699C-3D71-43AD-95DA-5B345250590F}" dt="2023-11-22T17:46:44.071" v="2764" actId="207"/>
          <ac:spMkLst>
            <pc:docMk/>
            <pc:sldMk cId="2686032601" sldId="1429"/>
            <ac:spMk id="7" creationId="{6DAF41E5-8F7C-AF7A-8965-B965567AE285}"/>
          </ac:spMkLst>
        </pc:spChg>
        <pc:spChg chg="mod">
          <ac:chgData name="Brent Anderson" userId="e0527dd4-76d6-47a7-bf15-f41a3603a668" providerId="ADAL" clId="{DE3A699C-3D71-43AD-95DA-5B345250590F}" dt="2023-11-22T17:46:48.658" v="2766" actId="207"/>
          <ac:spMkLst>
            <pc:docMk/>
            <pc:sldMk cId="2686032601" sldId="1429"/>
            <ac:spMk id="8" creationId="{C049F4DD-A636-968C-F460-E4E167F06A1D}"/>
          </ac:spMkLst>
        </pc:spChg>
        <pc:spChg chg="mod">
          <ac:chgData name="Brent Anderson" userId="e0527dd4-76d6-47a7-bf15-f41a3603a668" providerId="ADAL" clId="{DE3A699C-3D71-43AD-95DA-5B345250590F}" dt="2023-11-22T17:46:46.378" v="2765" actId="207"/>
          <ac:spMkLst>
            <pc:docMk/>
            <pc:sldMk cId="2686032601" sldId="1429"/>
            <ac:spMk id="9" creationId="{56E09875-192B-1922-E21F-B166CC8FE8CC}"/>
          </ac:spMkLst>
        </pc:spChg>
        <pc:picChg chg="del">
          <ac:chgData name="Brent Anderson" userId="e0527dd4-76d6-47a7-bf15-f41a3603a668" providerId="ADAL" clId="{DE3A699C-3D71-43AD-95DA-5B345250590F}" dt="2023-11-22T15:53:33.568" v="2195" actId="478"/>
          <ac:picMkLst>
            <pc:docMk/>
            <pc:sldMk cId="2686032601" sldId="1429"/>
            <ac:picMk id="2" creationId="{D4CA8514-6AF0-1F7A-6BF9-D4B5F4F2AD91}"/>
          </ac:picMkLst>
        </pc:picChg>
      </pc:sldChg>
      <pc:sldChg chg="addSp modSp mod">
        <pc:chgData name="Brent Anderson" userId="e0527dd4-76d6-47a7-bf15-f41a3603a668" providerId="ADAL" clId="{DE3A699C-3D71-43AD-95DA-5B345250590F}" dt="2023-11-22T18:00:03.187" v="2832"/>
        <pc:sldMkLst>
          <pc:docMk/>
          <pc:sldMk cId="4247812074" sldId="1430"/>
        </pc:sldMkLst>
        <pc:spChg chg="add mod">
          <ac:chgData name="Brent Anderson" userId="e0527dd4-76d6-47a7-bf15-f41a3603a668" providerId="ADAL" clId="{DE3A699C-3D71-43AD-95DA-5B345250590F}" dt="2023-11-22T15:48:19.679" v="2058"/>
          <ac:spMkLst>
            <pc:docMk/>
            <pc:sldMk cId="4247812074" sldId="1430"/>
            <ac:spMk id="2" creationId="{3989D556-30DA-E358-2D11-4FA41F2A9215}"/>
          </ac:spMkLst>
        </pc:spChg>
        <pc:spChg chg="add mod">
          <ac:chgData name="Brent Anderson" userId="e0527dd4-76d6-47a7-bf15-f41a3603a668" providerId="ADAL" clId="{DE3A699C-3D71-43AD-95DA-5B345250590F}" dt="2023-11-22T18:00:03.187" v="2832"/>
          <ac:spMkLst>
            <pc:docMk/>
            <pc:sldMk cId="4247812074" sldId="1430"/>
            <ac:spMk id="3" creationId="{B44B1733-F9D2-F204-4317-EA627DA20886}"/>
          </ac:spMkLst>
        </pc:spChg>
        <pc:spChg chg="mod">
          <ac:chgData name="Brent Anderson" userId="e0527dd4-76d6-47a7-bf15-f41a3603a668" providerId="ADAL" clId="{DE3A699C-3D71-43AD-95DA-5B345250590F}" dt="2023-11-22T17:47:00.214" v="2767" actId="207"/>
          <ac:spMkLst>
            <pc:docMk/>
            <pc:sldMk cId="4247812074" sldId="1430"/>
            <ac:spMk id="7" creationId="{6DAF41E5-8F7C-AF7A-8965-B965567AE285}"/>
          </ac:spMkLst>
        </pc:spChg>
        <pc:spChg chg="mod">
          <ac:chgData name="Brent Anderson" userId="e0527dd4-76d6-47a7-bf15-f41a3603a668" providerId="ADAL" clId="{DE3A699C-3D71-43AD-95DA-5B345250590F}" dt="2023-11-22T17:47:04.550" v="2769" actId="207"/>
          <ac:spMkLst>
            <pc:docMk/>
            <pc:sldMk cId="4247812074" sldId="1430"/>
            <ac:spMk id="8" creationId="{C049F4DD-A636-968C-F460-E4E167F06A1D}"/>
          </ac:spMkLst>
        </pc:spChg>
        <pc:spChg chg="mod">
          <ac:chgData name="Brent Anderson" userId="e0527dd4-76d6-47a7-bf15-f41a3603a668" providerId="ADAL" clId="{DE3A699C-3D71-43AD-95DA-5B345250590F}" dt="2023-11-22T17:47:02.181" v="2768" actId="207"/>
          <ac:spMkLst>
            <pc:docMk/>
            <pc:sldMk cId="4247812074" sldId="1430"/>
            <ac:spMk id="9" creationId="{56E09875-192B-1922-E21F-B166CC8FE8CC}"/>
          </ac:spMkLst>
        </pc:spChg>
      </pc:sldChg>
      <pc:sldChg chg="addSp modSp mod">
        <pc:chgData name="Brent Anderson" userId="e0527dd4-76d6-47a7-bf15-f41a3603a668" providerId="ADAL" clId="{DE3A699C-3D71-43AD-95DA-5B345250590F}" dt="2023-11-22T18:00:06.520" v="2833"/>
        <pc:sldMkLst>
          <pc:docMk/>
          <pc:sldMk cId="4179653196" sldId="1431"/>
        </pc:sldMkLst>
        <pc:spChg chg="add mod">
          <ac:chgData name="Brent Anderson" userId="e0527dd4-76d6-47a7-bf15-f41a3603a668" providerId="ADAL" clId="{DE3A699C-3D71-43AD-95DA-5B345250590F}" dt="2023-11-22T15:48:25.187" v="2059"/>
          <ac:spMkLst>
            <pc:docMk/>
            <pc:sldMk cId="4179653196" sldId="1431"/>
            <ac:spMk id="4" creationId="{9211B79E-0A06-C056-E2B7-94226760EBF1}"/>
          </ac:spMkLst>
        </pc:spChg>
        <pc:spChg chg="add mod">
          <ac:chgData name="Brent Anderson" userId="e0527dd4-76d6-47a7-bf15-f41a3603a668" providerId="ADAL" clId="{DE3A699C-3D71-43AD-95DA-5B345250590F}" dt="2023-11-22T18:00:06.520" v="2833"/>
          <ac:spMkLst>
            <pc:docMk/>
            <pc:sldMk cId="4179653196" sldId="1431"/>
            <ac:spMk id="5" creationId="{DE433E5D-0125-4813-AB82-3F283651BEC8}"/>
          </ac:spMkLst>
        </pc:spChg>
      </pc:sldChg>
      <pc:sldChg chg="addSp modSp mod">
        <pc:chgData name="Brent Anderson" userId="e0527dd4-76d6-47a7-bf15-f41a3603a668" providerId="ADAL" clId="{DE3A699C-3D71-43AD-95DA-5B345250590F}" dt="2023-11-22T18:00:11.484" v="2834"/>
        <pc:sldMkLst>
          <pc:docMk/>
          <pc:sldMk cId="95045576" sldId="1432"/>
        </pc:sldMkLst>
        <pc:spChg chg="add mod">
          <ac:chgData name="Brent Anderson" userId="e0527dd4-76d6-47a7-bf15-f41a3603a668" providerId="ADAL" clId="{DE3A699C-3D71-43AD-95DA-5B345250590F}" dt="2023-11-22T15:48:32.226" v="2061"/>
          <ac:spMkLst>
            <pc:docMk/>
            <pc:sldMk cId="95045576" sldId="1432"/>
            <ac:spMk id="2" creationId="{E3246FCE-9FD8-8513-B29A-3513CE21CB09}"/>
          </ac:spMkLst>
        </pc:spChg>
        <pc:spChg chg="add mod">
          <ac:chgData name="Brent Anderson" userId="e0527dd4-76d6-47a7-bf15-f41a3603a668" providerId="ADAL" clId="{DE3A699C-3D71-43AD-95DA-5B345250590F}" dt="2023-11-22T18:00:11.484" v="2834"/>
          <ac:spMkLst>
            <pc:docMk/>
            <pc:sldMk cId="95045576" sldId="1432"/>
            <ac:spMk id="3" creationId="{B728C505-A5C5-2928-2B0E-DD4534DBA7B2}"/>
          </ac:spMkLst>
        </pc:spChg>
        <pc:spChg chg="mod">
          <ac:chgData name="Brent Anderson" userId="e0527dd4-76d6-47a7-bf15-f41a3603a668" providerId="ADAL" clId="{DE3A699C-3D71-43AD-95DA-5B345250590F}" dt="2023-11-22T17:47:22.420" v="2771" actId="207"/>
          <ac:spMkLst>
            <pc:docMk/>
            <pc:sldMk cId="95045576" sldId="1432"/>
            <ac:spMk id="7" creationId="{6DAF41E5-8F7C-AF7A-8965-B965567AE285}"/>
          </ac:spMkLst>
        </pc:spChg>
        <pc:spChg chg="mod">
          <ac:chgData name="Brent Anderson" userId="e0527dd4-76d6-47a7-bf15-f41a3603a668" providerId="ADAL" clId="{DE3A699C-3D71-43AD-95DA-5B345250590F}" dt="2023-11-22T17:47:27.268" v="2773" actId="207"/>
          <ac:spMkLst>
            <pc:docMk/>
            <pc:sldMk cId="95045576" sldId="1432"/>
            <ac:spMk id="8" creationId="{C049F4DD-A636-968C-F460-E4E167F06A1D}"/>
          </ac:spMkLst>
        </pc:spChg>
        <pc:spChg chg="mod">
          <ac:chgData name="Brent Anderson" userId="e0527dd4-76d6-47a7-bf15-f41a3603a668" providerId="ADAL" clId="{DE3A699C-3D71-43AD-95DA-5B345250590F}" dt="2023-11-22T17:47:24.862" v="2772" actId="207"/>
          <ac:spMkLst>
            <pc:docMk/>
            <pc:sldMk cId="95045576" sldId="1432"/>
            <ac:spMk id="9" creationId="{56E09875-192B-1922-E21F-B166CC8FE8CC}"/>
          </ac:spMkLst>
        </pc:spChg>
      </pc:sldChg>
      <pc:sldChg chg="addSp delSp modSp mod">
        <pc:chgData name="Brent Anderson" userId="e0527dd4-76d6-47a7-bf15-f41a3603a668" providerId="ADAL" clId="{DE3A699C-3D71-43AD-95DA-5B345250590F}" dt="2023-11-22T18:00:21.700" v="2836"/>
        <pc:sldMkLst>
          <pc:docMk/>
          <pc:sldMk cId="3093809265" sldId="1433"/>
        </pc:sldMkLst>
        <pc:spChg chg="add mod">
          <ac:chgData name="Brent Anderson" userId="e0527dd4-76d6-47a7-bf15-f41a3603a668" providerId="ADAL" clId="{DE3A699C-3D71-43AD-95DA-5B345250590F}" dt="2023-11-22T15:48:33.932" v="2062"/>
          <ac:spMkLst>
            <pc:docMk/>
            <pc:sldMk cId="3093809265" sldId="1433"/>
            <ac:spMk id="2" creationId="{B0E50B88-6C3E-FB17-58FB-C7745F3D84FC}"/>
          </ac:spMkLst>
        </pc:spChg>
        <pc:spChg chg="add mod">
          <ac:chgData name="Brent Anderson" userId="e0527dd4-76d6-47a7-bf15-f41a3603a668" providerId="ADAL" clId="{DE3A699C-3D71-43AD-95DA-5B345250590F}" dt="2023-11-22T18:00:21.700" v="2836"/>
          <ac:spMkLst>
            <pc:docMk/>
            <pc:sldMk cId="3093809265" sldId="1433"/>
            <ac:spMk id="3" creationId="{8213A003-8D4D-1CD4-865F-E70A652030B9}"/>
          </ac:spMkLst>
        </pc:spChg>
        <pc:spChg chg="add mod">
          <ac:chgData name="Brent Anderson" userId="e0527dd4-76d6-47a7-bf15-f41a3603a668" providerId="ADAL" clId="{DE3A699C-3D71-43AD-95DA-5B345250590F}" dt="2023-11-22T17:22:51.626" v="2584" actId="1076"/>
          <ac:spMkLst>
            <pc:docMk/>
            <pc:sldMk cId="3093809265" sldId="1433"/>
            <ac:spMk id="4" creationId="{29995549-7F78-5C96-8ADA-5667FAC9D177}"/>
          </ac:spMkLst>
        </pc:spChg>
        <pc:spChg chg="add del mod">
          <ac:chgData name="Brent Anderson" userId="e0527dd4-76d6-47a7-bf15-f41a3603a668" providerId="ADAL" clId="{DE3A699C-3D71-43AD-95DA-5B345250590F}" dt="2023-11-22T17:22:24.491" v="2579" actId="478"/>
          <ac:spMkLst>
            <pc:docMk/>
            <pc:sldMk cId="3093809265" sldId="1433"/>
            <ac:spMk id="5" creationId="{D48DCA99-23A0-5576-4ACA-FC3581D85D53}"/>
          </ac:spMkLst>
        </pc:spChg>
      </pc:sldChg>
      <pc:sldChg chg="addSp modSp mod">
        <pc:chgData name="Brent Anderson" userId="e0527dd4-76d6-47a7-bf15-f41a3603a668" providerId="ADAL" clId="{DE3A699C-3D71-43AD-95DA-5B345250590F}" dt="2023-11-22T18:00:31.313" v="2839"/>
        <pc:sldMkLst>
          <pc:docMk/>
          <pc:sldMk cId="1587397088" sldId="1434"/>
        </pc:sldMkLst>
        <pc:spChg chg="add mod">
          <ac:chgData name="Brent Anderson" userId="e0527dd4-76d6-47a7-bf15-f41a3603a668" providerId="ADAL" clId="{DE3A699C-3D71-43AD-95DA-5B345250590F}" dt="2023-11-22T15:48:42.467" v="2065"/>
          <ac:spMkLst>
            <pc:docMk/>
            <pc:sldMk cId="1587397088" sldId="1434"/>
            <ac:spMk id="2" creationId="{D5E8FA9A-7A55-14BB-411D-C66A16FDA4D8}"/>
          </ac:spMkLst>
        </pc:spChg>
        <pc:spChg chg="add mod">
          <ac:chgData name="Brent Anderson" userId="e0527dd4-76d6-47a7-bf15-f41a3603a668" providerId="ADAL" clId="{DE3A699C-3D71-43AD-95DA-5B345250590F}" dt="2023-11-22T18:00:31.313" v="2839"/>
          <ac:spMkLst>
            <pc:docMk/>
            <pc:sldMk cId="1587397088" sldId="1434"/>
            <ac:spMk id="3" creationId="{A51EAF75-24BC-91C1-3BE4-D9CDB625EFF2}"/>
          </ac:spMkLst>
        </pc:spChg>
      </pc:sldChg>
      <pc:sldChg chg="addSp delSp modSp mod modClrScheme chgLayout">
        <pc:chgData name="Brent Anderson" userId="e0527dd4-76d6-47a7-bf15-f41a3603a668" providerId="ADAL" clId="{DE3A699C-3D71-43AD-95DA-5B345250590F}" dt="2023-11-28T20:38:25.489" v="3229" actId="700"/>
        <pc:sldMkLst>
          <pc:docMk/>
          <pc:sldMk cId="2957080146" sldId="1435"/>
        </pc:sldMkLst>
        <pc:spChg chg="add mod ord">
          <ac:chgData name="Brent Anderson" userId="e0527dd4-76d6-47a7-bf15-f41a3603a668" providerId="ADAL" clId="{DE3A699C-3D71-43AD-95DA-5B345250590F}" dt="2023-11-28T20:38:25.489" v="3229" actId="700"/>
          <ac:spMkLst>
            <pc:docMk/>
            <pc:sldMk cId="2957080146" sldId="1435"/>
            <ac:spMk id="2" creationId="{DBC2517B-CAFB-86B4-1E0F-2E609BFC14E9}"/>
          </ac:spMkLst>
        </pc:spChg>
        <pc:spChg chg="add mod">
          <ac:chgData name="Brent Anderson" userId="e0527dd4-76d6-47a7-bf15-f41a3603a668" providerId="ADAL" clId="{DE3A699C-3D71-43AD-95DA-5B345250590F}" dt="2023-11-22T18:00:34.330" v="2840"/>
          <ac:spMkLst>
            <pc:docMk/>
            <pc:sldMk cId="2957080146" sldId="1435"/>
            <ac:spMk id="3" creationId="{424BDFCF-0F99-7403-78FD-BC907D442EFD}"/>
          </ac:spMkLst>
        </pc:spChg>
        <pc:spChg chg="add del mod ord">
          <ac:chgData name="Brent Anderson" userId="e0527dd4-76d6-47a7-bf15-f41a3603a668" providerId="ADAL" clId="{DE3A699C-3D71-43AD-95DA-5B345250590F}" dt="2023-11-28T20:38:25.489" v="3229" actId="700"/>
          <ac:spMkLst>
            <pc:docMk/>
            <pc:sldMk cId="2957080146" sldId="1435"/>
            <ac:spMk id="5" creationId="{C982D03E-386E-A81B-276B-819166B2E732}"/>
          </ac:spMkLst>
        </pc:spChg>
        <pc:spChg chg="mod ord">
          <ac:chgData name="Brent Anderson" userId="e0527dd4-76d6-47a7-bf15-f41a3603a668" providerId="ADAL" clId="{DE3A699C-3D71-43AD-95DA-5B345250590F}" dt="2023-11-28T20:38:25.489" v="3229" actId="700"/>
          <ac:spMkLst>
            <pc:docMk/>
            <pc:sldMk cId="2957080146" sldId="1435"/>
            <ac:spMk id="6" creationId="{72CBFA44-7595-D917-63DC-4591489E3E7F}"/>
          </ac:spMkLst>
        </pc:spChg>
        <pc:spChg chg="mod ord">
          <ac:chgData name="Brent Anderson" userId="e0527dd4-76d6-47a7-bf15-f41a3603a668" providerId="ADAL" clId="{DE3A699C-3D71-43AD-95DA-5B345250590F}" dt="2023-11-28T20:38:25.489" v="3229" actId="700"/>
          <ac:spMkLst>
            <pc:docMk/>
            <pc:sldMk cId="2957080146" sldId="1435"/>
            <ac:spMk id="7" creationId="{6DAF41E5-8F7C-AF7A-8965-B965567AE285}"/>
          </ac:spMkLst>
        </pc:spChg>
        <pc:spChg chg="mod ord">
          <ac:chgData name="Brent Anderson" userId="e0527dd4-76d6-47a7-bf15-f41a3603a668" providerId="ADAL" clId="{DE3A699C-3D71-43AD-95DA-5B345250590F}" dt="2023-11-28T20:38:25.489" v="3229" actId="700"/>
          <ac:spMkLst>
            <pc:docMk/>
            <pc:sldMk cId="2957080146" sldId="1435"/>
            <ac:spMk id="8" creationId="{C049F4DD-A636-968C-F460-E4E167F06A1D}"/>
          </ac:spMkLst>
        </pc:spChg>
        <pc:spChg chg="mod ord">
          <ac:chgData name="Brent Anderson" userId="e0527dd4-76d6-47a7-bf15-f41a3603a668" providerId="ADAL" clId="{DE3A699C-3D71-43AD-95DA-5B345250590F}" dt="2023-11-28T20:38:25.489" v="3229" actId="700"/>
          <ac:spMkLst>
            <pc:docMk/>
            <pc:sldMk cId="2957080146" sldId="1435"/>
            <ac:spMk id="9" creationId="{56E09875-192B-1922-E21F-B166CC8FE8CC}"/>
          </ac:spMkLst>
        </pc:spChg>
        <pc:grpChg chg="add mod">
          <ac:chgData name="Brent Anderson" userId="e0527dd4-76d6-47a7-bf15-f41a3603a668" providerId="ADAL" clId="{DE3A699C-3D71-43AD-95DA-5B345250590F}" dt="2023-11-22T17:34:42.114" v="2637" actId="164"/>
          <ac:grpSpMkLst>
            <pc:docMk/>
            <pc:sldMk cId="2957080146" sldId="1435"/>
            <ac:grpSpMk id="16" creationId="{E7884D56-3D45-CE75-53CE-393D48B6DE5D}"/>
          </ac:grpSpMkLst>
        </pc:grpChg>
        <pc:picChg chg="add mod modCrop">
          <ac:chgData name="Brent Anderson" userId="e0527dd4-76d6-47a7-bf15-f41a3603a668" providerId="ADAL" clId="{DE3A699C-3D71-43AD-95DA-5B345250590F}" dt="2023-11-22T17:35:00.692" v="2645" actId="29295"/>
          <ac:picMkLst>
            <pc:docMk/>
            <pc:sldMk cId="2957080146" sldId="1435"/>
            <ac:picMk id="4" creationId="{3EC8B534-F68E-6F18-DABF-E3B4BED67FD4}"/>
          </ac:picMkLst>
        </pc:picChg>
        <pc:picChg chg="add del mod">
          <ac:chgData name="Brent Anderson" userId="e0527dd4-76d6-47a7-bf15-f41a3603a668" providerId="ADAL" clId="{DE3A699C-3D71-43AD-95DA-5B345250590F}" dt="2023-11-22T17:33:34.043" v="2615" actId="478"/>
          <ac:picMkLst>
            <pc:docMk/>
            <pc:sldMk cId="2957080146" sldId="1435"/>
            <ac:picMk id="5" creationId="{BBE03C49-2E31-F926-CD4F-EB77C59839A0}"/>
          </ac:picMkLst>
        </pc:picChg>
        <pc:picChg chg="add del mod">
          <ac:chgData name="Brent Anderson" userId="e0527dd4-76d6-47a7-bf15-f41a3603a668" providerId="ADAL" clId="{DE3A699C-3D71-43AD-95DA-5B345250590F}" dt="2023-11-22T17:33:33.475" v="2614" actId="478"/>
          <ac:picMkLst>
            <pc:docMk/>
            <pc:sldMk cId="2957080146" sldId="1435"/>
            <ac:picMk id="10" creationId="{0706710C-3B7D-8FD1-BC14-8BD4B2115224}"/>
          </ac:picMkLst>
        </pc:picChg>
        <pc:picChg chg="add del mod">
          <ac:chgData name="Brent Anderson" userId="e0527dd4-76d6-47a7-bf15-f41a3603a668" providerId="ADAL" clId="{DE3A699C-3D71-43AD-95DA-5B345250590F}" dt="2023-11-22T17:29:48.842" v="2596" actId="478"/>
          <ac:picMkLst>
            <pc:docMk/>
            <pc:sldMk cId="2957080146" sldId="1435"/>
            <ac:picMk id="11" creationId="{094D4429-F328-B4AE-B24F-6E1FDF526129}"/>
          </ac:picMkLst>
        </pc:picChg>
        <pc:picChg chg="add mod modCrop">
          <ac:chgData name="Brent Anderson" userId="e0527dd4-76d6-47a7-bf15-f41a3603a668" providerId="ADAL" clId="{DE3A699C-3D71-43AD-95DA-5B345250590F}" dt="2023-11-22T17:34:55.699" v="2643" actId="29295"/>
          <ac:picMkLst>
            <pc:docMk/>
            <pc:sldMk cId="2957080146" sldId="1435"/>
            <ac:picMk id="12" creationId="{FC67897C-B071-76EB-BD93-F368CF76ECED}"/>
          </ac:picMkLst>
        </pc:picChg>
        <pc:picChg chg="add mod modCrop">
          <ac:chgData name="Brent Anderson" userId="e0527dd4-76d6-47a7-bf15-f41a3603a668" providerId="ADAL" clId="{DE3A699C-3D71-43AD-95DA-5B345250590F}" dt="2023-11-22T17:35:06.220" v="2647" actId="29295"/>
          <ac:picMkLst>
            <pc:docMk/>
            <pc:sldMk cId="2957080146" sldId="1435"/>
            <ac:picMk id="13" creationId="{9877EF75-19A8-604C-7DB8-23938F539453}"/>
          </ac:picMkLst>
        </pc:picChg>
        <pc:picChg chg="add del mod">
          <ac:chgData name="Brent Anderson" userId="e0527dd4-76d6-47a7-bf15-f41a3603a668" providerId="ADAL" clId="{DE3A699C-3D71-43AD-95DA-5B345250590F}" dt="2023-11-22T17:33:32.914" v="2613" actId="478"/>
          <ac:picMkLst>
            <pc:docMk/>
            <pc:sldMk cId="2957080146" sldId="1435"/>
            <ac:picMk id="14" creationId="{41BDFF02-208A-66A5-1E49-2834593D7CC7}"/>
          </ac:picMkLst>
        </pc:picChg>
        <pc:picChg chg="add del">
          <ac:chgData name="Brent Anderson" userId="e0527dd4-76d6-47a7-bf15-f41a3603a668" providerId="ADAL" clId="{DE3A699C-3D71-43AD-95DA-5B345250590F}" dt="2023-11-22T17:33:34.811" v="2616" actId="478"/>
          <ac:picMkLst>
            <pc:docMk/>
            <pc:sldMk cId="2957080146" sldId="1435"/>
            <ac:picMk id="15" creationId="{338B60DB-EE12-0C07-04F4-B4A3570B6FA4}"/>
          </ac:picMkLst>
        </pc:picChg>
      </pc:sldChg>
      <pc:sldChg chg="addSp delSp modSp mod modClrScheme chgLayout">
        <pc:chgData name="Brent Anderson" userId="e0527dd4-76d6-47a7-bf15-f41a3603a668" providerId="ADAL" clId="{DE3A699C-3D71-43AD-95DA-5B345250590F}" dt="2023-11-28T20:38:38.955" v="3232" actId="1076"/>
        <pc:sldMkLst>
          <pc:docMk/>
          <pc:sldMk cId="783266820" sldId="1436"/>
        </pc:sldMkLst>
        <pc:spChg chg="add mod ord">
          <ac:chgData name="Brent Anderson" userId="e0527dd4-76d6-47a7-bf15-f41a3603a668" providerId="ADAL" clId="{DE3A699C-3D71-43AD-95DA-5B345250590F}" dt="2023-11-28T20:38:31.523" v="3230" actId="700"/>
          <ac:spMkLst>
            <pc:docMk/>
            <pc:sldMk cId="783266820" sldId="1436"/>
            <ac:spMk id="2" creationId="{229751E4-861A-1854-BBC7-30D0687A725E}"/>
          </ac:spMkLst>
        </pc:spChg>
        <pc:spChg chg="del mod">
          <ac:chgData name="Brent Anderson" userId="e0527dd4-76d6-47a7-bf15-f41a3603a668" providerId="ADAL" clId="{DE3A699C-3D71-43AD-95DA-5B345250590F}" dt="2023-11-28T20:36:48.028" v="3223"/>
          <ac:spMkLst>
            <pc:docMk/>
            <pc:sldMk cId="783266820" sldId="1436"/>
            <ac:spMk id="3" creationId="{B3DBA595-15AC-B32B-2FA6-C1DE528239BD}"/>
          </ac:spMkLst>
        </pc:spChg>
        <pc:spChg chg="add mod">
          <ac:chgData name="Brent Anderson" userId="e0527dd4-76d6-47a7-bf15-f41a3603a668" providerId="ADAL" clId="{DE3A699C-3D71-43AD-95DA-5B345250590F}" dt="2023-11-22T18:00:38.591" v="2841"/>
          <ac:spMkLst>
            <pc:docMk/>
            <pc:sldMk cId="783266820" sldId="1436"/>
            <ac:spMk id="4" creationId="{CCF2DD85-D2FA-A889-168B-B04AF7FF193F}"/>
          </ac:spMkLst>
        </pc:spChg>
        <pc:spChg chg="add mod ord">
          <ac:chgData name="Brent Anderson" userId="e0527dd4-76d6-47a7-bf15-f41a3603a668" providerId="ADAL" clId="{DE3A699C-3D71-43AD-95DA-5B345250590F}" dt="2023-11-28T20:38:31.523" v="3230" actId="700"/>
          <ac:spMkLst>
            <pc:docMk/>
            <pc:sldMk cId="783266820" sldId="1436"/>
            <ac:spMk id="5" creationId="{1BB7093D-E5DD-2CFA-C997-1024050EDAF4}"/>
          </ac:spMkLst>
        </pc:spChg>
        <pc:spChg chg="mod ord">
          <ac:chgData name="Brent Anderson" userId="e0527dd4-76d6-47a7-bf15-f41a3603a668" providerId="ADAL" clId="{DE3A699C-3D71-43AD-95DA-5B345250590F}" dt="2023-11-28T20:38:31.523" v="3230" actId="700"/>
          <ac:spMkLst>
            <pc:docMk/>
            <pc:sldMk cId="783266820" sldId="1436"/>
            <ac:spMk id="6" creationId="{41A67F4A-E104-600D-F5A2-C6D8BEFD8FE0}"/>
          </ac:spMkLst>
        </pc:spChg>
        <pc:spChg chg="add mod ord">
          <ac:chgData name="Brent Anderson" userId="e0527dd4-76d6-47a7-bf15-f41a3603a668" providerId="ADAL" clId="{DE3A699C-3D71-43AD-95DA-5B345250590F}" dt="2023-11-28T20:38:31.523" v="3230" actId="700"/>
          <ac:spMkLst>
            <pc:docMk/>
            <pc:sldMk cId="783266820" sldId="1436"/>
            <ac:spMk id="7" creationId="{23D5146A-B86C-B31B-118F-F5C93E61900E}"/>
          </ac:spMkLst>
        </pc:spChg>
        <pc:picChg chg="mod">
          <ac:chgData name="Brent Anderson" userId="e0527dd4-76d6-47a7-bf15-f41a3603a668" providerId="ADAL" clId="{DE3A699C-3D71-43AD-95DA-5B345250590F}" dt="2023-11-28T20:38:38.955" v="3232" actId="1076"/>
          <ac:picMkLst>
            <pc:docMk/>
            <pc:sldMk cId="783266820" sldId="1436"/>
            <ac:picMk id="9" creationId="{A372E838-34B4-CB80-15DF-1D7732FF6474}"/>
          </ac:picMkLst>
        </pc:picChg>
      </pc:sldChg>
      <pc:sldChg chg="addSp modSp mod">
        <pc:chgData name="Brent Anderson" userId="e0527dd4-76d6-47a7-bf15-f41a3603a668" providerId="ADAL" clId="{DE3A699C-3D71-43AD-95DA-5B345250590F}" dt="2023-11-22T18:00:55.442" v="2845"/>
        <pc:sldMkLst>
          <pc:docMk/>
          <pc:sldMk cId="4104677652" sldId="1437"/>
        </pc:sldMkLst>
        <pc:spChg chg="mod">
          <ac:chgData name="Brent Anderson" userId="e0527dd4-76d6-47a7-bf15-f41a3603a668" providerId="ADAL" clId="{DE3A699C-3D71-43AD-95DA-5B345250590F}" dt="2023-11-21T21:04:28.926" v="1487" actId="27636"/>
          <ac:spMkLst>
            <pc:docMk/>
            <pc:sldMk cId="4104677652" sldId="1437"/>
            <ac:spMk id="3" creationId="{B7653CEE-690E-5F94-6F4D-E5CCC9596BD2}"/>
          </ac:spMkLst>
        </pc:spChg>
        <pc:spChg chg="add mod">
          <ac:chgData name="Brent Anderson" userId="e0527dd4-76d6-47a7-bf15-f41a3603a668" providerId="ADAL" clId="{DE3A699C-3D71-43AD-95DA-5B345250590F}" dt="2023-11-22T15:48:51.310" v="2069"/>
          <ac:spMkLst>
            <pc:docMk/>
            <pc:sldMk cId="4104677652" sldId="1437"/>
            <ac:spMk id="4" creationId="{E4B88DC6-2268-FD92-B737-6C95697CB4CC}"/>
          </ac:spMkLst>
        </pc:spChg>
        <pc:spChg chg="add mod">
          <ac:chgData name="Brent Anderson" userId="e0527dd4-76d6-47a7-bf15-f41a3603a668" providerId="ADAL" clId="{DE3A699C-3D71-43AD-95DA-5B345250590F}" dt="2023-11-22T18:00:55.442" v="2845"/>
          <ac:spMkLst>
            <pc:docMk/>
            <pc:sldMk cId="4104677652" sldId="1437"/>
            <ac:spMk id="5" creationId="{2FA2572E-BFF9-B3ED-BF28-3B3E0190C246}"/>
          </ac:spMkLst>
        </pc:spChg>
      </pc:sldChg>
      <pc:sldChg chg="del">
        <pc:chgData name="Brent Anderson" userId="e0527dd4-76d6-47a7-bf15-f41a3603a668" providerId="ADAL" clId="{DE3A699C-3D71-43AD-95DA-5B345250590F}" dt="2023-11-21T21:09:51.934" v="1503" actId="47"/>
        <pc:sldMkLst>
          <pc:docMk/>
          <pc:sldMk cId="1591392066" sldId="1438"/>
        </pc:sldMkLst>
      </pc:sldChg>
      <pc:sldChg chg="addSp delSp modSp new mod">
        <pc:chgData name="Brent Anderson" userId="e0527dd4-76d6-47a7-bf15-f41a3603a668" providerId="ADAL" clId="{DE3A699C-3D71-43AD-95DA-5B345250590F}" dt="2023-11-21T21:09:32.013" v="1502" actId="962"/>
        <pc:sldMkLst>
          <pc:docMk/>
          <pc:sldMk cId="1944582206" sldId="1443"/>
        </pc:sldMkLst>
        <pc:spChg chg="mod">
          <ac:chgData name="Brent Anderson" userId="e0527dd4-76d6-47a7-bf15-f41a3603a668" providerId="ADAL" clId="{DE3A699C-3D71-43AD-95DA-5B345250590F}" dt="2023-11-21T21:08:40.078" v="1499"/>
          <ac:spMkLst>
            <pc:docMk/>
            <pc:sldMk cId="1944582206" sldId="1443"/>
            <ac:spMk id="2" creationId="{81A40761-22C6-D682-F4E5-15B9186EEE32}"/>
          </ac:spMkLst>
        </pc:spChg>
        <pc:spChg chg="del">
          <ac:chgData name="Brent Anderson" userId="e0527dd4-76d6-47a7-bf15-f41a3603a668" providerId="ADAL" clId="{DE3A699C-3D71-43AD-95DA-5B345250590F}" dt="2023-11-21T21:09:29.978" v="1500" actId="931"/>
          <ac:spMkLst>
            <pc:docMk/>
            <pc:sldMk cId="1944582206" sldId="1443"/>
            <ac:spMk id="4" creationId="{C8A1F109-F1B4-CC97-A5F5-F64E3AC24776}"/>
          </ac:spMkLst>
        </pc:spChg>
        <pc:picChg chg="add mod">
          <ac:chgData name="Brent Anderson" userId="e0527dd4-76d6-47a7-bf15-f41a3603a668" providerId="ADAL" clId="{DE3A699C-3D71-43AD-95DA-5B345250590F}" dt="2023-11-21T21:09:32.013" v="1502" actId="962"/>
          <ac:picMkLst>
            <pc:docMk/>
            <pc:sldMk cId="1944582206" sldId="1443"/>
            <ac:picMk id="6" creationId="{9C9D0722-0D60-8E99-BECF-9CF7E7B5C1FB}"/>
          </ac:picMkLst>
        </pc:picChg>
      </pc:sldChg>
      <pc:sldChg chg="modSp add del">
        <pc:chgData name="Brent Anderson" userId="e0527dd4-76d6-47a7-bf15-f41a3603a668" providerId="ADAL" clId="{DE3A699C-3D71-43AD-95DA-5B345250590F}" dt="2023-12-06T01:43:40.041" v="3323" actId="20577"/>
        <pc:sldMkLst>
          <pc:docMk/>
          <pc:sldMk cId="1462595342" sldId="1444"/>
        </pc:sldMkLst>
        <pc:spChg chg="mod">
          <ac:chgData name="Brent Anderson" userId="e0527dd4-76d6-47a7-bf15-f41a3603a668" providerId="ADAL" clId="{DE3A699C-3D71-43AD-95DA-5B345250590F}" dt="2023-11-22T15:28:12.466" v="1778"/>
          <ac:spMkLst>
            <pc:docMk/>
            <pc:sldMk cId="1462595342" sldId="1444"/>
            <ac:spMk id="2" creationId="{E4431B0B-0016-D34A-F148-AE59664D695A}"/>
          </ac:spMkLst>
        </pc:spChg>
        <pc:spChg chg="mod">
          <ac:chgData name="Brent Anderson" userId="e0527dd4-76d6-47a7-bf15-f41a3603a668" providerId="ADAL" clId="{DE3A699C-3D71-43AD-95DA-5B345250590F}" dt="2023-12-06T01:43:40.041" v="3323" actId="20577"/>
          <ac:spMkLst>
            <pc:docMk/>
            <pc:sldMk cId="1462595342" sldId="1444"/>
            <ac:spMk id="3" creationId="{582FBB41-24AF-FEAC-76A9-AA9CF8E32483}"/>
          </ac:spMkLst>
        </pc:spChg>
        <pc:spChg chg="mod">
          <ac:chgData name="Brent Anderson" userId="e0527dd4-76d6-47a7-bf15-f41a3603a668" providerId="ADAL" clId="{DE3A699C-3D71-43AD-95DA-5B345250590F}" dt="2023-11-22T17:58:58.211" v="2810"/>
          <ac:spMkLst>
            <pc:docMk/>
            <pc:sldMk cId="1462595342" sldId="1444"/>
            <ac:spMk id="5" creationId="{22E54E0C-AF34-59A1-8D5E-37BC7DC0FEBF}"/>
          </ac:spMkLst>
        </pc:spChg>
        <pc:spChg chg="add del">
          <ac:chgData name="Brent Anderson" userId="e0527dd4-76d6-47a7-bf15-f41a3603a668" providerId="ADAL" clId="{DE3A699C-3D71-43AD-95DA-5B345250590F}" dt="2023-11-22T15:29:37.127" v="1789" actId="22"/>
          <ac:spMkLst>
            <pc:docMk/>
            <pc:sldMk cId="1462595342" sldId="1444"/>
            <ac:spMk id="7" creationId="{3295CABB-8443-71F0-88E0-29BD6CED2B26}"/>
          </ac:spMkLst>
        </pc:spChg>
      </pc:sldChg>
      <pc:sldChg chg="add del">
        <pc:chgData name="Brent Anderson" userId="e0527dd4-76d6-47a7-bf15-f41a3603a668" providerId="ADAL" clId="{DE3A699C-3D71-43AD-95DA-5B345250590F}" dt="2023-11-22T15:27:57.034" v="1776"/>
        <pc:sldMkLst>
          <pc:docMk/>
          <pc:sldMk cId="3042116422" sldId="1445"/>
        </pc:sldMkLst>
      </pc:sldChg>
      <pc:sldChg chg="addSp delSp modSp add mod delAnim modAnim">
        <pc:chgData name="Brent Anderson" userId="e0527dd4-76d6-47a7-bf15-f41a3603a668" providerId="ADAL" clId="{DE3A699C-3D71-43AD-95DA-5B345250590F}" dt="2023-11-22T17:59:02.517" v="2811"/>
        <pc:sldMkLst>
          <pc:docMk/>
          <pc:sldMk cId="3347851630" sldId="1445"/>
        </pc:sldMkLst>
        <pc:spChg chg="del">
          <ac:chgData name="Brent Anderson" userId="e0527dd4-76d6-47a7-bf15-f41a3603a668" providerId="ADAL" clId="{DE3A699C-3D71-43AD-95DA-5B345250590F}" dt="2023-11-22T15:34:16.306" v="1834" actId="478"/>
          <ac:spMkLst>
            <pc:docMk/>
            <pc:sldMk cId="3347851630" sldId="1445"/>
            <ac:spMk id="3" creationId="{582FBB41-24AF-FEAC-76A9-AA9CF8E32483}"/>
          </ac:spMkLst>
        </pc:spChg>
        <pc:spChg chg="mod">
          <ac:chgData name="Brent Anderson" userId="e0527dd4-76d6-47a7-bf15-f41a3603a668" providerId="ADAL" clId="{DE3A699C-3D71-43AD-95DA-5B345250590F}" dt="2023-11-22T17:59:02.517" v="2811"/>
          <ac:spMkLst>
            <pc:docMk/>
            <pc:sldMk cId="3347851630" sldId="1445"/>
            <ac:spMk id="5" creationId="{22E54E0C-AF34-59A1-8D5E-37BC7DC0FEBF}"/>
          </ac:spMkLst>
        </pc:spChg>
        <pc:spChg chg="add mod">
          <ac:chgData name="Brent Anderson" userId="e0527dd4-76d6-47a7-bf15-f41a3603a668" providerId="ADAL" clId="{DE3A699C-3D71-43AD-95DA-5B345250590F}" dt="2023-11-22T17:44:35.946" v="2753" actId="207"/>
          <ac:spMkLst>
            <pc:docMk/>
            <pc:sldMk cId="3347851630" sldId="1445"/>
            <ac:spMk id="7" creationId="{4D70BD73-A8D8-B662-57D4-437CFBC61187}"/>
          </ac:spMkLst>
        </pc:spChg>
        <pc:spChg chg="add del mod">
          <ac:chgData name="Brent Anderson" userId="e0527dd4-76d6-47a7-bf15-f41a3603a668" providerId="ADAL" clId="{DE3A699C-3D71-43AD-95DA-5B345250590F}" dt="2023-11-22T15:34:21.571" v="1836"/>
          <ac:spMkLst>
            <pc:docMk/>
            <pc:sldMk cId="3347851630" sldId="1445"/>
            <ac:spMk id="8" creationId="{E10F8DD2-BA0E-C537-FCC9-59965C33B332}"/>
          </ac:spMkLst>
        </pc:spChg>
        <pc:spChg chg="add del mod">
          <ac:chgData name="Brent Anderson" userId="e0527dd4-76d6-47a7-bf15-f41a3603a668" providerId="ADAL" clId="{DE3A699C-3D71-43AD-95DA-5B345250590F}" dt="2023-11-22T15:34:21.571" v="1836"/>
          <ac:spMkLst>
            <pc:docMk/>
            <pc:sldMk cId="3347851630" sldId="1445"/>
            <ac:spMk id="9" creationId="{AAE65372-8C65-A66B-719B-876C4E06DE66}"/>
          </ac:spMkLst>
        </pc:spChg>
        <pc:spChg chg="add del mod">
          <ac:chgData name="Brent Anderson" userId="e0527dd4-76d6-47a7-bf15-f41a3603a668" providerId="ADAL" clId="{DE3A699C-3D71-43AD-95DA-5B345250590F}" dt="2023-11-22T15:34:21.571" v="1836"/>
          <ac:spMkLst>
            <pc:docMk/>
            <pc:sldMk cId="3347851630" sldId="1445"/>
            <ac:spMk id="10" creationId="{B2EEC351-8C30-F5D1-7959-6406190AFFD3}"/>
          </ac:spMkLst>
        </pc:spChg>
      </pc:sldChg>
      <pc:sldChg chg="addSp delSp modSp new mod modClrScheme chgLayout">
        <pc:chgData name="Brent Anderson" userId="e0527dd4-76d6-47a7-bf15-f41a3603a668" providerId="ADAL" clId="{DE3A699C-3D71-43AD-95DA-5B345250590F}" dt="2023-11-22T17:59:57.049" v="2831" actId="403"/>
        <pc:sldMkLst>
          <pc:docMk/>
          <pc:sldMk cId="554326378" sldId="1446"/>
        </pc:sldMkLst>
        <pc:spChg chg="del mod ord">
          <ac:chgData name="Brent Anderson" userId="e0527dd4-76d6-47a7-bf15-f41a3603a668" providerId="ADAL" clId="{DE3A699C-3D71-43AD-95DA-5B345250590F}" dt="2023-11-22T15:58:15.270" v="2443" actId="700"/>
          <ac:spMkLst>
            <pc:docMk/>
            <pc:sldMk cId="554326378" sldId="1446"/>
            <ac:spMk id="2" creationId="{F960CE37-94CC-434E-FC57-0711A2A4C813}"/>
          </ac:spMkLst>
        </pc:spChg>
        <pc:spChg chg="del mod ord">
          <ac:chgData name="Brent Anderson" userId="e0527dd4-76d6-47a7-bf15-f41a3603a668" providerId="ADAL" clId="{DE3A699C-3D71-43AD-95DA-5B345250590F}" dt="2023-11-22T15:58:15.270" v="2443" actId="700"/>
          <ac:spMkLst>
            <pc:docMk/>
            <pc:sldMk cId="554326378" sldId="1446"/>
            <ac:spMk id="3" creationId="{74033D26-8174-6599-F19E-607FDD7F0DDB}"/>
          </ac:spMkLst>
        </pc:spChg>
        <pc:spChg chg="del mod ord">
          <ac:chgData name="Brent Anderson" userId="e0527dd4-76d6-47a7-bf15-f41a3603a668" providerId="ADAL" clId="{DE3A699C-3D71-43AD-95DA-5B345250590F}" dt="2023-11-22T15:58:15.270" v="2443" actId="700"/>
          <ac:spMkLst>
            <pc:docMk/>
            <pc:sldMk cId="554326378" sldId="1446"/>
            <ac:spMk id="4" creationId="{76A5CA51-CB11-D98B-1550-8179B02B9D70}"/>
          </ac:spMkLst>
        </pc:spChg>
        <pc:spChg chg="del">
          <ac:chgData name="Brent Anderson" userId="e0527dd4-76d6-47a7-bf15-f41a3603a668" providerId="ADAL" clId="{DE3A699C-3D71-43AD-95DA-5B345250590F}" dt="2023-11-22T15:58:15.270" v="2443" actId="700"/>
          <ac:spMkLst>
            <pc:docMk/>
            <pc:sldMk cId="554326378" sldId="1446"/>
            <ac:spMk id="5" creationId="{604FC8EE-1EC3-1650-E8AE-723D04607DAF}"/>
          </ac:spMkLst>
        </pc:spChg>
        <pc:spChg chg="mod ord">
          <ac:chgData name="Brent Anderson" userId="e0527dd4-76d6-47a7-bf15-f41a3603a668" providerId="ADAL" clId="{DE3A699C-3D71-43AD-95DA-5B345250590F}" dt="2023-11-22T15:58:58.204" v="2451" actId="700"/>
          <ac:spMkLst>
            <pc:docMk/>
            <pc:sldMk cId="554326378" sldId="1446"/>
            <ac:spMk id="6" creationId="{34272442-4331-95D7-D4D7-5C5D5F379452}"/>
          </ac:spMkLst>
        </pc:spChg>
        <pc:spChg chg="del mod ord">
          <ac:chgData name="Brent Anderson" userId="e0527dd4-76d6-47a7-bf15-f41a3603a668" providerId="ADAL" clId="{DE3A699C-3D71-43AD-95DA-5B345250590F}" dt="2023-11-22T15:58:46.444" v="2450" actId="478"/>
          <ac:spMkLst>
            <pc:docMk/>
            <pc:sldMk cId="554326378" sldId="1446"/>
            <ac:spMk id="7" creationId="{66691B44-46FC-5C08-BA05-06759B91632B}"/>
          </ac:spMkLst>
        </pc:spChg>
        <pc:spChg chg="add del mod ord">
          <ac:chgData name="Brent Anderson" userId="e0527dd4-76d6-47a7-bf15-f41a3603a668" providerId="ADAL" clId="{DE3A699C-3D71-43AD-95DA-5B345250590F}" dt="2023-11-22T15:58:58.204" v="2451" actId="700"/>
          <ac:spMkLst>
            <pc:docMk/>
            <pc:sldMk cId="554326378" sldId="1446"/>
            <ac:spMk id="8" creationId="{C76A96C6-8EBB-B7CD-E0A6-39D042126294}"/>
          </ac:spMkLst>
        </pc:spChg>
        <pc:spChg chg="add del mod ord">
          <ac:chgData name="Brent Anderson" userId="e0527dd4-76d6-47a7-bf15-f41a3603a668" providerId="ADAL" clId="{DE3A699C-3D71-43AD-95DA-5B345250590F}" dt="2023-11-22T15:58:58.204" v="2451" actId="700"/>
          <ac:spMkLst>
            <pc:docMk/>
            <pc:sldMk cId="554326378" sldId="1446"/>
            <ac:spMk id="9" creationId="{3FA76DB6-EA01-5A23-5F77-A7A2830E5DC2}"/>
          </ac:spMkLst>
        </pc:spChg>
        <pc:spChg chg="add del mod ord">
          <ac:chgData name="Brent Anderson" userId="e0527dd4-76d6-47a7-bf15-f41a3603a668" providerId="ADAL" clId="{DE3A699C-3D71-43AD-95DA-5B345250590F}" dt="2023-11-22T15:58:58.204" v="2451" actId="700"/>
          <ac:spMkLst>
            <pc:docMk/>
            <pc:sldMk cId="554326378" sldId="1446"/>
            <ac:spMk id="10" creationId="{ED9888A7-8675-BAAA-57C4-9B37FC500AE6}"/>
          </ac:spMkLst>
        </pc:spChg>
        <pc:spChg chg="add mod ord">
          <ac:chgData name="Brent Anderson" userId="e0527dd4-76d6-47a7-bf15-f41a3603a668" providerId="ADAL" clId="{DE3A699C-3D71-43AD-95DA-5B345250590F}" dt="2023-11-22T17:16:31.468" v="2481" actId="20577"/>
          <ac:spMkLst>
            <pc:docMk/>
            <pc:sldMk cId="554326378" sldId="1446"/>
            <ac:spMk id="12" creationId="{CC7073A0-87D6-2BC1-94DF-064D494FBB5F}"/>
          </ac:spMkLst>
        </pc:spChg>
        <pc:spChg chg="add mod ord">
          <ac:chgData name="Brent Anderson" userId="e0527dd4-76d6-47a7-bf15-f41a3603a668" providerId="ADAL" clId="{DE3A699C-3D71-43AD-95DA-5B345250590F}" dt="2023-11-22T17:16:52.469" v="2541" actId="20577"/>
          <ac:spMkLst>
            <pc:docMk/>
            <pc:sldMk cId="554326378" sldId="1446"/>
            <ac:spMk id="13" creationId="{B989D40D-9E8C-ED43-7273-7AD76E81F080}"/>
          </ac:spMkLst>
        </pc:spChg>
        <pc:spChg chg="add del mod ord">
          <ac:chgData name="Brent Anderson" userId="e0527dd4-76d6-47a7-bf15-f41a3603a668" providerId="ADAL" clId="{DE3A699C-3D71-43AD-95DA-5B345250590F}" dt="2023-11-22T15:59:57.376" v="2452" actId="931"/>
          <ac:spMkLst>
            <pc:docMk/>
            <pc:sldMk cId="554326378" sldId="1446"/>
            <ac:spMk id="14" creationId="{FEE48558-598F-8BDF-027F-B7C225AE858A}"/>
          </ac:spMkLst>
        </pc:spChg>
        <pc:spChg chg="add del mod ord">
          <ac:chgData name="Brent Anderson" userId="e0527dd4-76d6-47a7-bf15-f41a3603a668" providerId="ADAL" clId="{DE3A699C-3D71-43AD-95DA-5B345250590F}" dt="2023-11-22T16:02:06.331" v="2463" actId="931"/>
          <ac:spMkLst>
            <pc:docMk/>
            <pc:sldMk cId="554326378" sldId="1446"/>
            <ac:spMk id="15" creationId="{51AE7E9D-F2ED-A955-BF59-23963FD603DE}"/>
          </ac:spMkLst>
        </pc:spChg>
        <pc:spChg chg="add mod">
          <ac:chgData name="Brent Anderson" userId="e0527dd4-76d6-47a7-bf15-f41a3603a668" providerId="ADAL" clId="{DE3A699C-3D71-43AD-95DA-5B345250590F}" dt="2023-11-22T17:59:57.049" v="2831" actId="403"/>
          <ac:spMkLst>
            <pc:docMk/>
            <pc:sldMk cId="554326378" sldId="1446"/>
            <ac:spMk id="19" creationId="{8DCE75F8-0C2D-4D6D-D919-B4B7B7713707}"/>
          </ac:spMkLst>
        </pc:spChg>
        <pc:picChg chg="add del mod">
          <ac:chgData name="Brent Anderson" userId="e0527dd4-76d6-47a7-bf15-f41a3603a668" providerId="ADAL" clId="{DE3A699C-3D71-43AD-95DA-5B345250590F}" dt="2023-11-22T15:58:42.130" v="2449"/>
          <ac:picMkLst>
            <pc:docMk/>
            <pc:sldMk cId="554326378" sldId="1446"/>
            <ac:picMk id="11" creationId="{01211C7B-26CE-E257-DC72-33CC6B55BF57}"/>
          </ac:picMkLst>
        </pc:picChg>
        <pc:picChg chg="add mod modCrop">
          <ac:chgData name="Brent Anderson" userId="e0527dd4-76d6-47a7-bf15-f41a3603a668" providerId="ADAL" clId="{DE3A699C-3D71-43AD-95DA-5B345250590F}" dt="2023-11-22T16:00:20.022" v="2459" actId="18131"/>
          <ac:picMkLst>
            <pc:docMk/>
            <pc:sldMk cId="554326378" sldId="1446"/>
            <ac:picMk id="17" creationId="{FCA501EE-72D9-5179-D850-D2645CA66F78}"/>
          </ac:picMkLst>
        </pc:picChg>
        <pc:picChg chg="add del mod">
          <ac:chgData name="Brent Anderson" userId="e0527dd4-76d6-47a7-bf15-f41a3603a668" providerId="ADAL" clId="{DE3A699C-3D71-43AD-95DA-5B345250590F}" dt="2023-11-22T16:00:36.703" v="2461" actId="478"/>
          <ac:picMkLst>
            <pc:docMk/>
            <pc:sldMk cId="554326378" sldId="1446"/>
            <ac:picMk id="18" creationId="{B54C5D97-5B7E-40FF-1F70-1AD7F10C9F67}"/>
          </ac:picMkLst>
        </pc:picChg>
        <pc:picChg chg="add mod modCrop">
          <ac:chgData name="Brent Anderson" userId="e0527dd4-76d6-47a7-bf15-f41a3603a668" providerId="ADAL" clId="{DE3A699C-3D71-43AD-95DA-5B345250590F}" dt="2023-11-22T16:02:43.497" v="2474" actId="18131"/>
          <ac:picMkLst>
            <pc:docMk/>
            <pc:sldMk cId="554326378" sldId="1446"/>
            <ac:picMk id="21" creationId="{85FBF80B-2100-BA0F-249E-6AA538598DD0}"/>
          </ac:picMkLst>
        </pc:picChg>
      </pc:sldChg>
      <pc:sldChg chg="delSp modSp add mod">
        <pc:chgData name="Brent Anderson" userId="e0527dd4-76d6-47a7-bf15-f41a3603a668" providerId="ADAL" clId="{DE3A699C-3D71-43AD-95DA-5B345250590F}" dt="2023-11-22T18:00:59.206" v="2846"/>
        <pc:sldMkLst>
          <pc:docMk/>
          <pc:sldMk cId="791478983" sldId="1447"/>
        </pc:sldMkLst>
        <pc:spChg chg="mod">
          <ac:chgData name="Brent Anderson" userId="e0527dd4-76d6-47a7-bf15-f41a3603a668" providerId="ADAL" clId="{DE3A699C-3D71-43AD-95DA-5B345250590F}" dt="2023-11-22T17:36:38.179" v="2736" actId="20577"/>
          <ac:spMkLst>
            <pc:docMk/>
            <pc:sldMk cId="791478983" sldId="1447"/>
            <ac:spMk id="3" creationId="{360A4C54-B3B2-4B02-A340-C72E57FEE5FE}"/>
          </ac:spMkLst>
        </pc:spChg>
        <pc:spChg chg="mod">
          <ac:chgData name="Brent Anderson" userId="e0527dd4-76d6-47a7-bf15-f41a3603a668" providerId="ADAL" clId="{DE3A699C-3D71-43AD-95DA-5B345250590F}" dt="2023-11-22T17:50:08.053" v="2802" actId="20577"/>
          <ac:spMkLst>
            <pc:docMk/>
            <pc:sldMk cId="791478983" sldId="1447"/>
            <ac:spMk id="7" creationId="{0E645985-45F9-4BAE-831E-BE78B8D400ED}"/>
          </ac:spMkLst>
        </pc:spChg>
        <pc:spChg chg="mod">
          <ac:chgData name="Brent Anderson" userId="e0527dd4-76d6-47a7-bf15-f41a3603a668" providerId="ADAL" clId="{DE3A699C-3D71-43AD-95DA-5B345250590F}" dt="2023-11-22T18:00:59.206" v="2846"/>
          <ac:spMkLst>
            <pc:docMk/>
            <pc:sldMk cId="791478983" sldId="1447"/>
            <ac:spMk id="8" creationId="{506AA6E5-2EF7-4786-9E1A-4FAB76BF12D3}"/>
          </ac:spMkLst>
        </pc:spChg>
        <pc:spChg chg="del">
          <ac:chgData name="Brent Anderson" userId="e0527dd4-76d6-47a7-bf15-f41a3603a668" providerId="ADAL" clId="{DE3A699C-3D71-43AD-95DA-5B345250590F}" dt="2023-11-22T17:49:51.276" v="2781" actId="478"/>
          <ac:spMkLst>
            <pc:docMk/>
            <pc:sldMk cId="791478983" sldId="1447"/>
            <ac:spMk id="9" creationId="{786D5C7B-55D2-44E5-9F45-7BA7BEDE5D51}"/>
          </ac:spMkLst>
        </pc:spChg>
        <pc:picChg chg="mod">
          <ac:chgData name="Brent Anderson" userId="e0527dd4-76d6-47a7-bf15-f41a3603a668" providerId="ADAL" clId="{DE3A699C-3D71-43AD-95DA-5B345250590F}" dt="2023-11-22T17:37:18.084" v="2737" actId="14826"/>
          <ac:picMkLst>
            <pc:docMk/>
            <pc:sldMk cId="791478983" sldId="1447"/>
            <ac:picMk id="6" creationId="{2D88F9B6-8295-40BD-BE4A-5724B9E30904}"/>
          </ac:picMkLst>
        </pc:picChg>
      </pc:sldChg>
      <pc:sldChg chg="addSp delSp modSp new mod">
        <pc:chgData name="Brent Anderson" userId="e0527dd4-76d6-47a7-bf15-f41a3603a668" providerId="ADAL" clId="{DE3A699C-3D71-43AD-95DA-5B345250590F}" dt="2023-12-06T13:16:32.121" v="3373"/>
        <pc:sldMkLst>
          <pc:docMk/>
          <pc:sldMk cId="667168034" sldId="1448"/>
        </pc:sldMkLst>
        <pc:spChg chg="mod">
          <ac:chgData name="Brent Anderson" userId="e0527dd4-76d6-47a7-bf15-f41a3603a668" providerId="ADAL" clId="{DE3A699C-3D71-43AD-95DA-5B345250590F}" dt="2023-11-22T18:21:16.250" v="2857" actId="20577"/>
          <ac:spMkLst>
            <pc:docMk/>
            <pc:sldMk cId="667168034" sldId="1448"/>
            <ac:spMk id="2" creationId="{175D407C-6A71-A4BC-B030-66013E3250E4}"/>
          </ac:spMkLst>
        </pc:spChg>
        <pc:spChg chg="mod">
          <ac:chgData name="Brent Anderson" userId="e0527dd4-76d6-47a7-bf15-f41a3603a668" providerId="ADAL" clId="{DE3A699C-3D71-43AD-95DA-5B345250590F}" dt="2023-12-06T13:10:51.700" v="3357" actId="20577"/>
          <ac:spMkLst>
            <pc:docMk/>
            <pc:sldMk cId="667168034" sldId="1448"/>
            <ac:spMk id="3" creationId="{0A42CBA7-61F1-2559-5B3D-EF2E1E162A3C}"/>
          </ac:spMkLst>
        </pc:spChg>
        <pc:spChg chg="mod">
          <ac:chgData name="Brent Anderson" userId="e0527dd4-76d6-47a7-bf15-f41a3603a668" providerId="ADAL" clId="{DE3A699C-3D71-43AD-95DA-5B345250590F}" dt="2023-11-22T18:42:52.742" v="3069" actId="27636"/>
          <ac:spMkLst>
            <pc:docMk/>
            <pc:sldMk cId="667168034" sldId="1448"/>
            <ac:spMk id="4" creationId="{F93B2D0E-DC4C-724E-6F54-087E0B3AB4E3}"/>
          </ac:spMkLst>
        </pc:spChg>
        <pc:spChg chg="mod">
          <ac:chgData name="Brent Anderson" userId="e0527dd4-76d6-47a7-bf15-f41a3603a668" providerId="ADAL" clId="{DE3A699C-3D71-43AD-95DA-5B345250590F}" dt="2023-11-22T18:39:13.706" v="2942" actId="122"/>
          <ac:spMkLst>
            <pc:docMk/>
            <pc:sldMk cId="667168034" sldId="1448"/>
            <ac:spMk id="5" creationId="{B391BAC0-B497-38BB-5CA5-2DE2BC40ECF4}"/>
          </ac:spMkLst>
        </pc:spChg>
        <pc:spChg chg="del">
          <ac:chgData name="Brent Anderson" userId="e0527dd4-76d6-47a7-bf15-f41a3603a668" providerId="ADAL" clId="{DE3A699C-3D71-43AD-95DA-5B345250590F}" dt="2023-11-22T18:36:52.189" v="2866" actId="478"/>
          <ac:spMkLst>
            <pc:docMk/>
            <pc:sldMk cId="667168034" sldId="1448"/>
            <ac:spMk id="6" creationId="{B3C840C3-A914-512B-D46B-7F9F736B4A20}"/>
          </ac:spMkLst>
        </pc:spChg>
        <pc:spChg chg="mod">
          <ac:chgData name="Brent Anderson" userId="e0527dd4-76d6-47a7-bf15-f41a3603a668" providerId="ADAL" clId="{DE3A699C-3D71-43AD-95DA-5B345250590F}" dt="2023-12-06T13:16:32.121" v="3373"/>
          <ac:spMkLst>
            <pc:docMk/>
            <pc:sldMk cId="667168034" sldId="1448"/>
            <ac:spMk id="9" creationId="{BBF4A80F-F9EE-025E-703C-17737B45CC3E}"/>
          </ac:spMkLst>
        </pc:spChg>
        <pc:spChg chg="add mod">
          <ac:chgData name="Brent Anderson" userId="e0527dd4-76d6-47a7-bf15-f41a3603a668" providerId="ADAL" clId="{DE3A699C-3D71-43AD-95DA-5B345250590F}" dt="2023-11-22T18:44:30.534" v="3207" actId="20577"/>
          <ac:spMkLst>
            <pc:docMk/>
            <pc:sldMk cId="667168034" sldId="1448"/>
            <ac:spMk id="10" creationId="{D5311F32-2A2E-1467-7F75-533833166473}"/>
          </ac:spMkLst>
        </pc:spChg>
        <pc:spChg chg="add mod">
          <ac:chgData name="Brent Anderson" userId="e0527dd4-76d6-47a7-bf15-f41a3603a668" providerId="ADAL" clId="{DE3A699C-3D71-43AD-95DA-5B345250590F}" dt="2023-11-22T18:41:21.453" v="3000" actId="403"/>
          <ac:spMkLst>
            <pc:docMk/>
            <pc:sldMk cId="667168034" sldId="1448"/>
            <ac:spMk id="11" creationId="{A5D988C5-3904-CE38-3A6F-30B5F24BC7CB}"/>
          </ac:spMkLst>
        </pc:spChg>
        <pc:spChg chg="add mod">
          <ac:chgData name="Brent Anderson" userId="e0527dd4-76d6-47a7-bf15-f41a3603a668" providerId="ADAL" clId="{DE3A699C-3D71-43AD-95DA-5B345250590F}" dt="2023-12-06T13:11:02.145" v="3372" actId="20577"/>
          <ac:spMkLst>
            <pc:docMk/>
            <pc:sldMk cId="667168034" sldId="1448"/>
            <ac:spMk id="12" creationId="{0E806F89-1C5B-0F5E-4A46-BA970DE80A72}"/>
          </ac:spMkLst>
        </pc:spChg>
        <pc:spChg chg="add mod">
          <ac:chgData name="Brent Anderson" userId="e0527dd4-76d6-47a7-bf15-f41a3603a668" providerId="ADAL" clId="{DE3A699C-3D71-43AD-95DA-5B345250590F}" dt="2023-11-22T18:40:54.393" v="2974" actId="14100"/>
          <ac:spMkLst>
            <pc:docMk/>
            <pc:sldMk cId="667168034" sldId="1448"/>
            <ac:spMk id="13" creationId="{E0591BB8-E77F-97BE-9BEA-24E9FD6E05C3}"/>
          </ac:spMkLst>
        </pc:spChg>
        <pc:spChg chg="add mod">
          <ac:chgData name="Brent Anderson" userId="e0527dd4-76d6-47a7-bf15-f41a3603a668" providerId="ADAL" clId="{DE3A699C-3D71-43AD-95DA-5B345250590F}" dt="2023-11-22T18:43:25.642" v="3104" actId="14100"/>
          <ac:spMkLst>
            <pc:docMk/>
            <pc:sldMk cId="667168034" sldId="1448"/>
            <ac:spMk id="14" creationId="{FA85C260-6EA4-3B4D-B41B-B465F70E62E2}"/>
          </ac:spMkLst>
        </pc:spChg>
        <pc:spChg chg="add mod">
          <ac:chgData name="Brent Anderson" userId="e0527dd4-76d6-47a7-bf15-f41a3603a668" providerId="ADAL" clId="{DE3A699C-3D71-43AD-95DA-5B345250590F}" dt="2023-11-22T18:41:37.247" v="3008" actId="571"/>
          <ac:spMkLst>
            <pc:docMk/>
            <pc:sldMk cId="667168034" sldId="1448"/>
            <ac:spMk id="15" creationId="{E9AACF5E-6742-BB7A-9A05-A701ADBF0995}"/>
          </ac:spMkLst>
        </pc:spChg>
        <pc:spChg chg="add mod">
          <ac:chgData name="Brent Anderson" userId="e0527dd4-76d6-47a7-bf15-f41a3603a668" providerId="ADAL" clId="{DE3A699C-3D71-43AD-95DA-5B345250590F}" dt="2023-11-22T18:41:37.247" v="3008" actId="571"/>
          <ac:spMkLst>
            <pc:docMk/>
            <pc:sldMk cId="667168034" sldId="1448"/>
            <ac:spMk id="16" creationId="{85F20D8B-4B86-48AA-B87B-CEE5DD21BED8}"/>
          </ac:spMkLst>
        </pc:spChg>
        <pc:spChg chg="add mod">
          <ac:chgData name="Brent Anderson" userId="e0527dd4-76d6-47a7-bf15-f41a3603a668" providerId="ADAL" clId="{DE3A699C-3D71-43AD-95DA-5B345250590F}" dt="2023-11-22T18:41:41.220" v="3010" actId="571"/>
          <ac:spMkLst>
            <pc:docMk/>
            <pc:sldMk cId="667168034" sldId="1448"/>
            <ac:spMk id="17" creationId="{9E838884-F5F2-025D-B425-3B811B8F6850}"/>
          </ac:spMkLst>
        </pc:spChg>
        <pc:spChg chg="add mod">
          <ac:chgData name="Brent Anderson" userId="e0527dd4-76d6-47a7-bf15-f41a3603a668" providerId="ADAL" clId="{DE3A699C-3D71-43AD-95DA-5B345250590F}" dt="2023-11-22T18:41:41.220" v="3010" actId="571"/>
          <ac:spMkLst>
            <pc:docMk/>
            <pc:sldMk cId="667168034" sldId="1448"/>
            <ac:spMk id="18" creationId="{2E9D469B-5920-F797-FF6B-9DDC895003BD}"/>
          </ac:spMkLst>
        </pc:spChg>
        <pc:spChg chg="add mod">
          <ac:chgData name="Brent Anderson" userId="e0527dd4-76d6-47a7-bf15-f41a3603a668" providerId="ADAL" clId="{DE3A699C-3D71-43AD-95DA-5B345250590F}" dt="2023-11-22T18:45:03.238" v="3216" actId="20577"/>
          <ac:spMkLst>
            <pc:docMk/>
            <pc:sldMk cId="667168034" sldId="1448"/>
            <ac:spMk id="19" creationId="{5F51193E-0A7C-8E8A-8454-CFD000EF68C7}"/>
          </ac:spMkLst>
        </pc:spChg>
        <pc:picChg chg="add mod">
          <ac:chgData name="Brent Anderson" userId="e0527dd4-76d6-47a7-bf15-f41a3603a668" providerId="ADAL" clId="{DE3A699C-3D71-43AD-95DA-5B345250590F}" dt="2023-12-06T01:40:44.929" v="3241" actId="1076"/>
          <ac:picMkLst>
            <pc:docMk/>
            <pc:sldMk cId="667168034" sldId="1448"/>
            <ac:picMk id="6" creationId="{A45179FB-1208-1400-D9EF-76FC5BD15667}"/>
          </ac:picMkLst>
        </pc:picChg>
      </pc:sldChg>
      <pc:sldMasterChg chg="addSp delSp modSp mod modSldLayout sldLayoutOrd">
        <pc:chgData name="Brent Anderson" userId="e0527dd4-76d6-47a7-bf15-f41a3603a668" providerId="ADAL" clId="{DE3A699C-3D71-43AD-95DA-5B345250590F}" dt="2023-11-22T17:39:14.098" v="2739" actId="16037"/>
        <pc:sldMasterMkLst>
          <pc:docMk/>
          <pc:sldMasterMk cId="813505422" sldId="2147483793"/>
        </pc:sldMasterMkLst>
        <pc:spChg chg="mod">
          <ac:chgData name="Brent Anderson" userId="e0527dd4-76d6-47a7-bf15-f41a3603a668" providerId="ADAL" clId="{DE3A699C-3D71-43AD-95DA-5B345250590F}" dt="2023-11-22T14:58:25.755" v="1638" actId="20577"/>
          <ac:spMkLst>
            <pc:docMk/>
            <pc:sldMasterMk cId="813505422" sldId="2147483793"/>
            <ac:spMk id="4" creationId="{C43EFA4D-0E39-4E26-B43C-5D1084B3BAE2}"/>
          </ac:spMkLst>
        </pc:spChg>
        <pc:spChg chg="del mod">
          <ac:chgData name="Brent Anderson" userId="e0527dd4-76d6-47a7-bf15-f41a3603a668" providerId="ADAL" clId="{DE3A699C-3D71-43AD-95DA-5B345250590F}" dt="2023-11-22T15:04:52.463" v="1722" actId="478"/>
          <ac:spMkLst>
            <pc:docMk/>
            <pc:sldMasterMk cId="813505422" sldId="2147483793"/>
            <ac:spMk id="6" creationId="{17BB8ACB-7A60-4D76-A149-0C57A30E0161}"/>
          </ac:spMkLst>
        </pc:spChg>
        <pc:spChg chg="add mod">
          <ac:chgData name="Brent Anderson" userId="e0527dd4-76d6-47a7-bf15-f41a3603a668" providerId="ADAL" clId="{DE3A699C-3D71-43AD-95DA-5B345250590F}" dt="2023-11-22T15:05:45.818" v="1731" actId="1036"/>
          <ac:spMkLst>
            <pc:docMk/>
            <pc:sldMasterMk cId="813505422" sldId="2147483793"/>
            <ac:spMk id="10" creationId="{C07C2605-DD55-8446-407D-2F5D76910072}"/>
          </ac:spMkLst>
        </pc:spChg>
        <pc:cxnChg chg="add mod">
          <ac:chgData name="Brent Anderson" userId="e0527dd4-76d6-47a7-bf15-f41a3603a668" providerId="ADAL" clId="{DE3A699C-3D71-43AD-95DA-5B345250590F}" dt="2023-11-22T15:05:00.874" v="1723"/>
          <ac:cxnSpMkLst>
            <pc:docMk/>
            <pc:sldMasterMk cId="813505422" sldId="2147483793"/>
            <ac:cxnSpMk id="8" creationId="{EFBD7AE6-BEAF-6F06-A7D3-2CE566F23EB2}"/>
          </ac:cxnSpMkLst>
        </pc:cxnChg>
        <pc:sldLayoutChg chg="delSp modSp mod">
          <pc:chgData name="Brent Anderson" userId="e0527dd4-76d6-47a7-bf15-f41a3603a668" providerId="ADAL" clId="{DE3A699C-3D71-43AD-95DA-5B345250590F}" dt="2023-11-22T15:22:32.337" v="1746" actId="478"/>
          <pc:sldLayoutMkLst>
            <pc:docMk/>
            <pc:sldMasterMk cId="813505422" sldId="2147483793"/>
            <pc:sldLayoutMk cId="1070671012" sldId="2147483794"/>
          </pc:sldLayoutMkLst>
          <pc:spChg chg="mod">
            <ac:chgData name="Brent Anderson" userId="e0527dd4-76d6-47a7-bf15-f41a3603a668" providerId="ADAL" clId="{DE3A699C-3D71-43AD-95DA-5B345250590F}" dt="2023-11-22T15:00:13.232" v="1696"/>
            <ac:spMkLst>
              <pc:docMk/>
              <pc:sldMasterMk cId="813505422" sldId="2147483793"/>
              <pc:sldLayoutMk cId="1070671012" sldId="2147483794"/>
              <ac:spMk id="4" creationId="{CC1D965B-87A4-4F43-BE02-800BCCDF42EF}"/>
            </ac:spMkLst>
          </pc:spChg>
          <pc:spChg chg="del">
            <ac:chgData name="Brent Anderson" userId="e0527dd4-76d6-47a7-bf15-f41a3603a668" providerId="ADAL" clId="{DE3A699C-3D71-43AD-95DA-5B345250590F}" dt="2023-11-22T15:22:32.337" v="1746" actId="478"/>
            <ac:spMkLst>
              <pc:docMk/>
              <pc:sldMasterMk cId="813505422" sldId="2147483793"/>
              <pc:sldLayoutMk cId="1070671012" sldId="2147483794"/>
              <ac:spMk id="6" creationId="{3D26653A-450D-4BDE-8718-99F2D9314259}"/>
            </ac:spMkLst>
          </pc:spChg>
        </pc:sldLayoutChg>
        <pc:sldLayoutChg chg="delSp modSp mod">
          <pc:chgData name="Brent Anderson" userId="e0527dd4-76d6-47a7-bf15-f41a3603a668" providerId="ADAL" clId="{DE3A699C-3D71-43AD-95DA-5B345250590F}" dt="2023-11-22T15:05:31.229" v="1727" actId="478"/>
          <pc:sldLayoutMkLst>
            <pc:docMk/>
            <pc:sldMasterMk cId="813505422" sldId="2147483793"/>
            <pc:sldLayoutMk cId="1587281761" sldId="2147483795"/>
          </pc:sldLayoutMkLst>
          <pc:spChg chg="mod">
            <ac:chgData name="Brent Anderson" userId="e0527dd4-76d6-47a7-bf15-f41a3603a668" providerId="ADAL" clId="{DE3A699C-3D71-43AD-95DA-5B345250590F}" dt="2023-11-22T14:59:41.160" v="1691"/>
            <ac:spMkLst>
              <pc:docMk/>
              <pc:sldMasterMk cId="813505422" sldId="2147483793"/>
              <pc:sldLayoutMk cId="1587281761" sldId="2147483795"/>
              <ac:spMk id="4" creationId="{38D1A7D4-E57E-4789-896B-B2A051BF94F6}"/>
            </ac:spMkLst>
          </pc:spChg>
          <pc:spChg chg="del mod">
            <ac:chgData name="Brent Anderson" userId="e0527dd4-76d6-47a7-bf15-f41a3603a668" providerId="ADAL" clId="{DE3A699C-3D71-43AD-95DA-5B345250590F}" dt="2023-11-22T15:05:31.229" v="1727" actId="478"/>
            <ac:spMkLst>
              <pc:docMk/>
              <pc:sldMasterMk cId="813505422" sldId="2147483793"/>
              <pc:sldLayoutMk cId="1587281761" sldId="2147483795"/>
              <ac:spMk id="6" creationId="{C8339EF2-7937-4C30-A883-7F7BD02802BC}"/>
            </ac:spMkLst>
          </pc:spChg>
        </pc:sldLayoutChg>
        <pc:sldLayoutChg chg="delSp modSp mod">
          <pc:chgData name="Brent Anderson" userId="e0527dd4-76d6-47a7-bf15-f41a3603a668" providerId="ADAL" clId="{DE3A699C-3D71-43AD-95DA-5B345250590F}" dt="2023-11-22T15:22:36.500" v="1747" actId="478"/>
          <pc:sldLayoutMkLst>
            <pc:docMk/>
            <pc:sldMasterMk cId="813505422" sldId="2147483793"/>
            <pc:sldLayoutMk cId="3719606640" sldId="2147483796"/>
          </pc:sldLayoutMkLst>
          <pc:spChg chg="mod">
            <ac:chgData name="Brent Anderson" userId="e0527dd4-76d6-47a7-bf15-f41a3603a668" providerId="ADAL" clId="{DE3A699C-3D71-43AD-95DA-5B345250590F}" dt="2023-11-22T15:00:17.401" v="1697"/>
            <ac:spMkLst>
              <pc:docMk/>
              <pc:sldMasterMk cId="813505422" sldId="2147483793"/>
              <pc:sldLayoutMk cId="3719606640" sldId="2147483796"/>
              <ac:spMk id="4" creationId="{A564E2B4-314C-4D4F-8938-E437A2EF527B}"/>
            </ac:spMkLst>
          </pc:spChg>
          <pc:spChg chg="del">
            <ac:chgData name="Brent Anderson" userId="e0527dd4-76d6-47a7-bf15-f41a3603a668" providerId="ADAL" clId="{DE3A699C-3D71-43AD-95DA-5B345250590F}" dt="2023-11-22T15:22:36.500" v="1747" actId="478"/>
            <ac:spMkLst>
              <pc:docMk/>
              <pc:sldMasterMk cId="813505422" sldId="2147483793"/>
              <pc:sldLayoutMk cId="3719606640" sldId="2147483796"/>
              <ac:spMk id="6" creationId="{494BA1B9-2423-42BD-A553-DC5703F6243F}"/>
            </ac:spMkLst>
          </pc:spChg>
        </pc:sldLayoutChg>
        <pc:sldLayoutChg chg="addSp delSp modSp mod">
          <pc:chgData name="Brent Anderson" userId="e0527dd4-76d6-47a7-bf15-f41a3603a668" providerId="ADAL" clId="{DE3A699C-3D71-43AD-95DA-5B345250590F}" dt="2023-11-22T15:22:51.174" v="1751" actId="478"/>
          <pc:sldLayoutMkLst>
            <pc:docMk/>
            <pc:sldMasterMk cId="813505422" sldId="2147483793"/>
            <pc:sldLayoutMk cId="1893197462" sldId="2147483797"/>
          </pc:sldLayoutMkLst>
          <pc:spChg chg="mod">
            <ac:chgData name="Brent Anderson" userId="e0527dd4-76d6-47a7-bf15-f41a3603a668" providerId="ADAL" clId="{DE3A699C-3D71-43AD-95DA-5B345250590F}" dt="2023-11-22T15:00:21.795" v="1698"/>
            <ac:spMkLst>
              <pc:docMk/>
              <pc:sldMasterMk cId="813505422" sldId="2147483793"/>
              <pc:sldLayoutMk cId="1893197462" sldId="2147483797"/>
              <ac:spMk id="5" creationId="{C3FA1B49-6AAA-4DA7-970F-B75899F1AB51}"/>
            </ac:spMkLst>
          </pc:spChg>
          <pc:spChg chg="del">
            <ac:chgData name="Brent Anderson" userId="e0527dd4-76d6-47a7-bf15-f41a3603a668" providerId="ADAL" clId="{DE3A699C-3D71-43AD-95DA-5B345250590F}" dt="2023-11-22T15:22:39.246" v="1748" actId="478"/>
            <ac:spMkLst>
              <pc:docMk/>
              <pc:sldMasterMk cId="813505422" sldId="2147483793"/>
              <pc:sldLayoutMk cId="1893197462" sldId="2147483797"/>
              <ac:spMk id="7" creationId="{250C1407-C705-451C-878E-8175DCCD500D}"/>
            </ac:spMkLst>
          </pc:spChg>
          <pc:spChg chg="add del mod">
            <ac:chgData name="Brent Anderson" userId="e0527dd4-76d6-47a7-bf15-f41a3603a668" providerId="ADAL" clId="{DE3A699C-3D71-43AD-95DA-5B345250590F}" dt="2023-11-22T15:22:51.174" v="1751" actId="478"/>
            <ac:spMkLst>
              <pc:docMk/>
              <pc:sldMasterMk cId="813505422" sldId="2147483793"/>
              <pc:sldLayoutMk cId="1893197462" sldId="2147483797"/>
              <ac:spMk id="8" creationId="{B305ECCD-65D5-3265-DEA9-3C0198D01823}"/>
            </ac:spMkLst>
          </pc:spChg>
          <pc:cxnChg chg="add mod">
            <ac:chgData name="Brent Anderson" userId="e0527dd4-76d6-47a7-bf15-f41a3603a668" providerId="ADAL" clId="{DE3A699C-3D71-43AD-95DA-5B345250590F}" dt="2023-11-22T15:01:49.582" v="1710" actId="1036"/>
            <ac:cxnSpMkLst>
              <pc:docMk/>
              <pc:sldMasterMk cId="813505422" sldId="2147483793"/>
              <pc:sldLayoutMk cId="1893197462" sldId="2147483797"/>
              <ac:cxnSpMk id="9" creationId="{A2FC7FC0-7852-38F5-3BBD-2925F8CE38D2}"/>
            </ac:cxnSpMkLst>
          </pc:cxnChg>
        </pc:sldLayoutChg>
        <pc:sldLayoutChg chg="addSp delSp modSp mod">
          <pc:chgData name="Brent Anderson" userId="e0527dd4-76d6-47a7-bf15-f41a3603a668" providerId="ADAL" clId="{DE3A699C-3D71-43AD-95DA-5B345250590F}" dt="2023-11-22T15:22:48.773" v="1750" actId="478"/>
          <pc:sldLayoutMkLst>
            <pc:docMk/>
            <pc:sldMasterMk cId="813505422" sldId="2147483793"/>
            <pc:sldLayoutMk cId="4191478689" sldId="2147483798"/>
          </pc:sldLayoutMkLst>
          <pc:spChg chg="mod">
            <ac:chgData name="Brent Anderson" userId="e0527dd4-76d6-47a7-bf15-f41a3603a668" providerId="ADAL" clId="{DE3A699C-3D71-43AD-95DA-5B345250590F}" dt="2023-11-22T15:00:25.633" v="1699"/>
            <ac:spMkLst>
              <pc:docMk/>
              <pc:sldMasterMk cId="813505422" sldId="2147483793"/>
              <pc:sldLayoutMk cId="4191478689" sldId="2147483798"/>
              <ac:spMk id="7" creationId="{6A6298F3-0AEC-4811-99A4-B78AE3A70B1E}"/>
            </ac:spMkLst>
          </pc:spChg>
          <pc:spChg chg="del">
            <ac:chgData name="Brent Anderson" userId="e0527dd4-76d6-47a7-bf15-f41a3603a668" providerId="ADAL" clId="{DE3A699C-3D71-43AD-95DA-5B345250590F}" dt="2023-11-22T15:22:48.773" v="1750" actId="478"/>
            <ac:spMkLst>
              <pc:docMk/>
              <pc:sldMasterMk cId="813505422" sldId="2147483793"/>
              <pc:sldLayoutMk cId="4191478689" sldId="2147483798"/>
              <ac:spMk id="9" creationId="{5328F00A-44BE-4E0A-B1CE-1FC489654F71}"/>
            </ac:spMkLst>
          </pc:spChg>
          <pc:spChg chg="add del mod">
            <ac:chgData name="Brent Anderson" userId="e0527dd4-76d6-47a7-bf15-f41a3603a668" providerId="ADAL" clId="{DE3A699C-3D71-43AD-95DA-5B345250590F}" dt="2023-11-22T15:22:43.664" v="1749" actId="478"/>
            <ac:spMkLst>
              <pc:docMk/>
              <pc:sldMasterMk cId="813505422" sldId="2147483793"/>
              <pc:sldLayoutMk cId="4191478689" sldId="2147483798"/>
              <ac:spMk id="10" creationId="{F56DC2B7-E363-21D4-A817-F2ADD51CCC5A}"/>
            </ac:spMkLst>
          </pc:spChg>
          <pc:cxnChg chg="add mod">
            <ac:chgData name="Brent Anderson" userId="e0527dd4-76d6-47a7-bf15-f41a3603a668" providerId="ADAL" clId="{DE3A699C-3D71-43AD-95DA-5B345250590F}" dt="2023-11-22T15:01:51.932" v="1711"/>
            <ac:cxnSpMkLst>
              <pc:docMk/>
              <pc:sldMasterMk cId="813505422" sldId="2147483793"/>
              <pc:sldLayoutMk cId="4191478689" sldId="2147483798"/>
              <ac:cxnSpMk id="11" creationId="{F9D5D285-B104-67CD-C115-17DB0357E1A9}"/>
            </ac:cxnSpMkLst>
          </pc:cxnChg>
        </pc:sldLayoutChg>
        <pc:sldLayoutChg chg="addSp delSp modSp mod">
          <pc:chgData name="Brent Anderson" userId="e0527dd4-76d6-47a7-bf15-f41a3603a668" providerId="ADAL" clId="{DE3A699C-3D71-43AD-95DA-5B345250590F}" dt="2023-11-22T15:23:07.411" v="1753" actId="478"/>
          <pc:sldLayoutMkLst>
            <pc:docMk/>
            <pc:sldMasterMk cId="813505422" sldId="2147483793"/>
            <pc:sldLayoutMk cId="3891336684" sldId="2147483799"/>
          </pc:sldLayoutMkLst>
          <pc:spChg chg="mod">
            <ac:chgData name="Brent Anderson" userId="e0527dd4-76d6-47a7-bf15-f41a3603a668" providerId="ADAL" clId="{DE3A699C-3D71-43AD-95DA-5B345250590F}" dt="2023-11-22T15:00:31.543" v="1700"/>
            <ac:spMkLst>
              <pc:docMk/>
              <pc:sldMasterMk cId="813505422" sldId="2147483793"/>
              <pc:sldLayoutMk cId="3891336684" sldId="2147483799"/>
              <ac:spMk id="3" creationId="{D443A871-5A76-4349-99F0-C46C77380477}"/>
            </ac:spMkLst>
          </pc:spChg>
          <pc:spChg chg="del">
            <ac:chgData name="Brent Anderson" userId="e0527dd4-76d6-47a7-bf15-f41a3603a668" providerId="ADAL" clId="{DE3A699C-3D71-43AD-95DA-5B345250590F}" dt="2023-11-22T15:23:06.571" v="1752" actId="478"/>
            <ac:spMkLst>
              <pc:docMk/>
              <pc:sldMasterMk cId="813505422" sldId="2147483793"/>
              <pc:sldLayoutMk cId="3891336684" sldId="2147483799"/>
              <ac:spMk id="5" creationId="{F05414ED-B772-4B84-813E-E34C9A97C053}"/>
            </ac:spMkLst>
          </pc:spChg>
          <pc:spChg chg="add del mod">
            <ac:chgData name="Brent Anderson" userId="e0527dd4-76d6-47a7-bf15-f41a3603a668" providerId="ADAL" clId="{DE3A699C-3D71-43AD-95DA-5B345250590F}" dt="2023-11-22T15:23:07.411" v="1753" actId="478"/>
            <ac:spMkLst>
              <pc:docMk/>
              <pc:sldMasterMk cId="813505422" sldId="2147483793"/>
              <pc:sldLayoutMk cId="3891336684" sldId="2147483799"/>
              <ac:spMk id="6" creationId="{CDAE1D1D-183E-1460-9ABC-FFEDB87DD306}"/>
            </ac:spMkLst>
          </pc:spChg>
          <pc:cxnChg chg="add mod">
            <ac:chgData name="Brent Anderson" userId="e0527dd4-76d6-47a7-bf15-f41a3603a668" providerId="ADAL" clId="{DE3A699C-3D71-43AD-95DA-5B345250590F}" dt="2023-11-22T15:01:54.225" v="1712"/>
            <ac:cxnSpMkLst>
              <pc:docMk/>
              <pc:sldMasterMk cId="813505422" sldId="2147483793"/>
              <pc:sldLayoutMk cId="3891336684" sldId="2147483799"/>
              <ac:cxnSpMk id="7" creationId="{BF1AA17B-4330-AB11-479D-6B64246D4E20}"/>
            </ac:cxnSpMkLst>
          </pc:cxnChg>
        </pc:sldLayoutChg>
        <pc:sldLayoutChg chg="addSp delSp modSp mod">
          <pc:chgData name="Brent Anderson" userId="e0527dd4-76d6-47a7-bf15-f41a3603a668" providerId="ADAL" clId="{DE3A699C-3D71-43AD-95DA-5B345250590F}" dt="2023-11-22T15:23:13.107" v="1755" actId="478"/>
          <pc:sldLayoutMkLst>
            <pc:docMk/>
            <pc:sldMasterMk cId="813505422" sldId="2147483793"/>
            <pc:sldLayoutMk cId="3629900078" sldId="2147483800"/>
          </pc:sldLayoutMkLst>
          <pc:spChg chg="mod">
            <ac:chgData name="Brent Anderson" userId="e0527dd4-76d6-47a7-bf15-f41a3603a668" providerId="ADAL" clId="{DE3A699C-3D71-43AD-95DA-5B345250590F}" dt="2023-11-22T15:00:34.916" v="1701"/>
            <ac:spMkLst>
              <pc:docMk/>
              <pc:sldMasterMk cId="813505422" sldId="2147483793"/>
              <pc:sldLayoutMk cId="3629900078" sldId="2147483800"/>
              <ac:spMk id="2" creationId="{EE562BDD-CBFF-4046-A6B2-A9ECCB7EA144}"/>
            </ac:spMkLst>
          </pc:spChg>
          <pc:spChg chg="del">
            <ac:chgData name="Brent Anderson" userId="e0527dd4-76d6-47a7-bf15-f41a3603a668" providerId="ADAL" clId="{DE3A699C-3D71-43AD-95DA-5B345250590F}" dt="2023-11-22T15:23:13.107" v="1755" actId="478"/>
            <ac:spMkLst>
              <pc:docMk/>
              <pc:sldMasterMk cId="813505422" sldId="2147483793"/>
              <pc:sldLayoutMk cId="3629900078" sldId="2147483800"/>
              <ac:spMk id="4" creationId="{75910D5C-1634-451B-8D99-4D47EB3A11E7}"/>
            </ac:spMkLst>
          </pc:spChg>
          <pc:spChg chg="add del mod">
            <ac:chgData name="Brent Anderson" userId="e0527dd4-76d6-47a7-bf15-f41a3603a668" providerId="ADAL" clId="{DE3A699C-3D71-43AD-95DA-5B345250590F}" dt="2023-11-22T15:23:11.368" v="1754" actId="478"/>
            <ac:spMkLst>
              <pc:docMk/>
              <pc:sldMasterMk cId="813505422" sldId="2147483793"/>
              <pc:sldLayoutMk cId="3629900078" sldId="2147483800"/>
              <ac:spMk id="5" creationId="{A6DDEEC2-C380-B7A7-4FCC-3280C6E7FDFD}"/>
            </ac:spMkLst>
          </pc:spChg>
          <pc:cxnChg chg="add mod">
            <ac:chgData name="Brent Anderson" userId="e0527dd4-76d6-47a7-bf15-f41a3603a668" providerId="ADAL" clId="{DE3A699C-3D71-43AD-95DA-5B345250590F}" dt="2023-11-22T15:01:56.465" v="1713"/>
            <ac:cxnSpMkLst>
              <pc:docMk/>
              <pc:sldMasterMk cId="813505422" sldId="2147483793"/>
              <pc:sldLayoutMk cId="3629900078" sldId="2147483800"/>
              <ac:cxnSpMk id="6" creationId="{E62A0846-F0CE-8B3E-2455-25E7C2804E4C}"/>
            </ac:cxnSpMkLst>
          </pc:cxnChg>
        </pc:sldLayoutChg>
        <pc:sldLayoutChg chg="addSp delSp modSp mod">
          <pc:chgData name="Brent Anderson" userId="e0527dd4-76d6-47a7-bf15-f41a3603a668" providerId="ADAL" clId="{DE3A699C-3D71-43AD-95DA-5B345250590F}" dt="2023-11-22T15:23:19.328" v="1757" actId="478"/>
          <pc:sldLayoutMkLst>
            <pc:docMk/>
            <pc:sldMasterMk cId="813505422" sldId="2147483793"/>
            <pc:sldLayoutMk cId="1758513325" sldId="2147483801"/>
          </pc:sldLayoutMkLst>
          <pc:spChg chg="mod">
            <ac:chgData name="Brent Anderson" userId="e0527dd4-76d6-47a7-bf15-f41a3603a668" providerId="ADAL" clId="{DE3A699C-3D71-43AD-95DA-5B345250590F}" dt="2023-11-22T15:00:39.099" v="1702"/>
            <ac:spMkLst>
              <pc:docMk/>
              <pc:sldMasterMk cId="813505422" sldId="2147483793"/>
              <pc:sldLayoutMk cId="1758513325" sldId="2147483801"/>
              <ac:spMk id="5" creationId="{2794813E-250B-4422-AE46-5E1AB964A417}"/>
            </ac:spMkLst>
          </pc:spChg>
          <pc:spChg chg="del">
            <ac:chgData name="Brent Anderson" userId="e0527dd4-76d6-47a7-bf15-f41a3603a668" providerId="ADAL" clId="{DE3A699C-3D71-43AD-95DA-5B345250590F}" dt="2023-11-22T15:23:19.328" v="1757" actId="478"/>
            <ac:spMkLst>
              <pc:docMk/>
              <pc:sldMasterMk cId="813505422" sldId="2147483793"/>
              <pc:sldLayoutMk cId="1758513325" sldId="2147483801"/>
              <ac:spMk id="7" creationId="{F5DA7E97-5A73-4602-9582-6CDACB9185F3}"/>
            </ac:spMkLst>
          </pc:spChg>
          <pc:spChg chg="add del mod">
            <ac:chgData name="Brent Anderson" userId="e0527dd4-76d6-47a7-bf15-f41a3603a668" providerId="ADAL" clId="{DE3A699C-3D71-43AD-95DA-5B345250590F}" dt="2023-11-22T15:23:17.799" v="1756" actId="478"/>
            <ac:spMkLst>
              <pc:docMk/>
              <pc:sldMasterMk cId="813505422" sldId="2147483793"/>
              <pc:sldLayoutMk cId="1758513325" sldId="2147483801"/>
              <ac:spMk id="8" creationId="{81088909-53DD-54F0-AE34-1A9A22068DF9}"/>
            </ac:spMkLst>
          </pc:spChg>
          <pc:cxnChg chg="add mod">
            <ac:chgData name="Brent Anderson" userId="e0527dd4-76d6-47a7-bf15-f41a3603a668" providerId="ADAL" clId="{DE3A699C-3D71-43AD-95DA-5B345250590F}" dt="2023-11-22T15:02:00.610" v="1714"/>
            <ac:cxnSpMkLst>
              <pc:docMk/>
              <pc:sldMasterMk cId="813505422" sldId="2147483793"/>
              <pc:sldLayoutMk cId="1758513325" sldId="2147483801"/>
              <ac:cxnSpMk id="9" creationId="{F6B2B663-E488-024C-B718-39A266654C37}"/>
            </ac:cxnSpMkLst>
          </pc:cxnChg>
        </pc:sldLayoutChg>
        <pc:sldLayoutChg chg="addSp delSp modSp mod">
          <pc:chgData name="Brent Anderson" userId="e0527dd4-76d6-47a7-bf15-f41a3603a668" providerId="ADAL" clId="{DE3A699C-3D71-43AD-95DA-5B345250590F}" dt="2023-11-22T15:23:25.042" v="1759" actId="478"/>
          <pc:sldLayoutMkLst>
            <pc:docMk/>
            <pc:sldMasterMk cId="813505422" sldId="2147483793"/>
            <pc:sldLayoutMk cId="581698850" sldId="2147483802"/>
          </pc:sldLayoutMkLst>
          <pc:spChg chg="mod">
            <ac:chgData name="Brent Anderson" userId="e0527dd4-76d6-47a7-bf15-f41a3603a668" providerId="ADAL" clId="{DE3A699C-3D71-43AD-95DA-5B345250590F}" dt="2023-11-22T15:00:42.442" v="1703"/>
            <ac:spMkLst>
              <pc:docMk/>
              <pc:sldMasterMk cId="813505422" sldId="2147483793"/>
              <pc:sldLayoutMk cId="581698850" sldId="2147483802"/>
              <ac:spMk id="5" creationId="{8BAF6305-9768-4792-866C-91238D45695D}"/>
            </ac:spMkLst>
          </pc:spChg>
          <pc:spChg chg="del">
            <ac:chgData name="Brent Anderson" userId="e0527dd4-76d6-47a7-bf15-f41a3603a668" providerId="ADAL" clId="{DE3A699C-3D71-43AD-95DA-5B345250590F}" dt="2023-11-22T15:23:25.042" v="1759" actId="478"/>
            <ac:spMkLst>
              <pc:docMk/>
              <pc:sldMasterMk cId="813505422" sldId="2147483793"/>
              <pc:sldLayoutMk cId="581698850" sldId="2147483802"/>
              <ac:spMk id="7" creationId="{08902C2E-1542-46B4-85B1-7A4B3F7724FC}"/>
            </ac:spMkLst>
          </pc:spChg>
          <pc:spChg chg="add del mod">
            <ac:chgData name="Brent Anderson" userId="e0527dd4-76d6-47a7-bf15-f41a3603a668" providerId="ADAL" clId="{DE3A699C-3D71-43AD-95DA-5B345250590F}" dt="2023-11-22T15:23:23.250" v="1758" actId="478"/>
            <ac:spMkLst>
              <pc:docMk/>
              <pc:sldMasterMk cId="813505422" sldId="2147483793"/>
              <pc:sldLayoutMk cId="581698850" sldId="2147483802"/>
              <ac:spMk id="8" creationId="{36B8D1F9-6232-3C0D-58A4-BA6AE2B8CCB1}"/>
            </ac:spMkLst>
          </pc:spChg>
          <pc:cxnChg chg="add mod">
            <ac:chgData name="Brent Anderson" userId="e0527dd4-76d6-47a7-bf15-f41a3603a668" providerId="ADAL" clId="{DE3A699C-3D71-43AD-95DA-5B345250590F}" dt="2023-11-22T15:02:02.902" v="1715"/>
            <ac:cxnSpMkLst>
              <pc:docMk/>
              <pc:sldMasterMk cId="813505422" sldId="2147483793"/>
              <pc:sldLayoutMk cId="581698850" sldId="2147483802"/>
              <ac:cxnSpMk id="9" creationId="{F811B261-9544-7001-FB85-908E445AE65B}"/>
            </ac:cxnSpMkLst>
          </pc:cxnChg>
        </pc:sldLayoutChg>
        <pc:sldLayoutChg chg="addSp delSp modSp mod">
          <pc:chgData name="Brent Anderson" userId="e0527dd4-76d6-47a7-bf15-f41a3603a668" providerId="ADAL" clId="{DE3A699C-3D71-43AD-95DA-5B345250590F}" dt="2023-11-22T15:05:59.682" v="1735"/>
          <pc:sldLayoutMkLst>
            <pc:docMk/>
            <pc:sldMasterMk cId="813505422" sldId="2147483793"/>
            <pc:sldLayoutMk cId="1612143909" sldId="2147483806"/>
          </pc:sldLayoutMkLst>
          <pc:spChg chg="mod">
            <ac:chgData name="Brent Anderson" userId="e0527dd4-76d6-47a7-bf15-f41a3603a668" providerId="ADAL" clId="{DE3A699C-3D71-43AD-95DA-5B345250590F}" dt="2023-11-22T14:59:26.054" v="1689" actId="20577"/>
            <ac:spMkLst>
              <pc:docMk/>
              <pc:sldMasterMk cId="813505422" sldId="2147483793"/>
              <pc:sldLayoutMk cId="1612143909" sldId="2147483806"/>
              <ac:spMk id="2" creationId="{EE562BDD-CBFF-4046-A6B2-A9ECCB7EA144}"/>
            </ac:spMkLst>
          </pc:spChg>
          <pc:spChg chg="del mod">
            <ac:chgData name="Brent Anderson" userId="e0527dd4-76d6-47a7-bf15-f41a3603a668" providerId="ADAL" clId="{DE3A699C-3D71-43AD-95DA-5B345250590F}" dt="2023-11-22T15:05:14.324" v="1725" actId="478"/>
            <ac:spMkLst>
              <pc:docMk/>
              <pc:sldMasterMk cId="813505422" sldId="2147483793"/>
              <pc:sldLayoutMk cId="1612143909" sldId="2147483806"/>
              <ac:spMk id="4" creationId="{75910D5C-1634-451B-8D99-4D47EB3A11E7}"/>
            </ac:spMkLst>
          </pc:spChg>
          <pc:spChg chg="add del mod">
            <ac:chgData name="Brent Anderson" userId="e0527dd4-76d6-47a7-bf15-f41a3603a668" providerId="ADAL" clId="{DE3A699C-3D71-43AD-95DA-5B345250590F}" dt="2023-11-22T15:05:59.682" v="1735"/>
            <ac:spMkLst>
              <pc:docMk/>
              <pc:sldMasterMk cId="813505422" sldId="2147483793"/>
              <pc:sldLayoutMk cId="1612143909" sldId="2147483806"/>
              <ac:spMk id="8" creationId="{08197147-BE62-CCC6-F211-45D3B9075F6F}"/>
            </ac:spMkLst>
          </pc:spChg>
        </pc:sldLayoutChg>
        <pc:sldLayoutChg chg="addSp delSp modSp">
          <pc:chgData name="Brent Anderson" userId="e0527dd4-76d6-47a7-bf15-f41a3603a668" providerId="ADAL" clId="{DE3A699C-3D71-43AD-95DA-5B345250590F}" dt="2023-11-22T15:05:55.553" v="1733"/>
          <pc:sldLayoutMkLst>
            <pc:docMk/>
            <pc:sldMasterMk cId="813505422" sldId="2147483793"/>
            <pc:sldLayoutMk cId="4046466394" sldId="2147483807"/>
          </pc:sldLayoutMkLst>
          <pc:spChg chg="add del mod">
            <ac:chgData name="Brent Anderson" userId="e0527dd4-76d6-47a7-bf15-f41a3603a668" providerId="ADAL" clId="{DE3A699C-3D71-43AD-95DA-5B345250590F}" dt="2023-11-22T15:05:55.553" v="1733"/>
            <ac:spMkLst>
              <pc:docMk/>
              <pc:sldMasterMk cId="813505422" sldId="2147483793"/>
              <pc:sldLayoutMk cId="4046466394" sldId="2147483807"/>
              <ac:spMk id="2" creationId="{F2D987ED-31F0-3552-09A3-07B4C0195104}"/>
            </ac:spMkLst>
          </pc:spChg>
        </pc:sldLayoutChg>
        <pc:sldLayoutChg chg="delSp modSp mod">
          <pc:chgData name="Brent Anderson" userId="e0527dd4-76d6-47a7-bf15-f41a3603a668" providerId="ADAL" clId="{DE3A699C-3D71-43AD-95DA-5B345250590F}" dt="2023-11-22T15:05:22.361" v="1726" actId="478"/>
          <pc:sldLayoutMkLst>
            <pc:docMk/>
            <pc:sldMasterMk cId="813505422" sldId="2147483793"/>
            <pc:sldLayoutMk cId="1984506133" sldId="2147483808"/>
          </pc:sldLayoutMkLst>
          <pc:spChg chg="mod">
            <ac:chgData name="Brent Anderson" userId="e0527dd4-76d6-47a7-bf15-f41a3603a668" providerId="ADAL" clId="{DE3A699C-3D71-43AD-95DA-5B345250590F}" dt="2023-11-22T14:59:33.567" v="1690"/>
            <ac:spMkLst>
              <pc:docMk/>
              <pc:sldMasterMk cId="813505422" sldId="2147483793"/>
              <pc:sldLayoutMk cId="1984506133" sldId="2147483808"/>
              <ac:spMk id="2" creationId="{EE562BDD-CBFF-4046-A6B2-A9ECCB7EA144}"/>
            </ac:spMkLst>
          </pc:spChg>
          <pc:spChg chg="del">
            <ac:chgData name="Brent Anderson" userId="e0527dd4-76d6-47a7-bf15-f41a3603a668" providerId="ADAL" clId="{DE3A699C-3D71-43AD-95DA-5B345250590F}" dt="2023-11-22T15:05:22.361" v="1726" actId="478"/>
            <ac:spMkLst>
              <pc:docMk/>
              <pc:sldMasterMk cId="813505422" sldId="2147483793"/>
              <pc:sldLayoutMk cId="1984506133" sldId="2147483808"/>
              <ac:spMk id="4" creationId="{75910D5C-1634-451B-8D99-4D47EB3A11E7}"/>
            </ac:spMkLst>
          </pc:spChg>
        </pc:sldLayoutChg>
        <pc:sldLayoutChg chg="delSp modSp mod">
          <pc:chgData name="Brent Anderson" userId="e0527dd4-76d6-47a7-bf15-f41a3603a668" providerId="ADAL" clId="{DE3A699C-3D71-43AD-95DA-5B345250590F}" dt="2023-11-22T15:05:38.717" v="1728" actId="478"/>
          <pc:sldLayoutMkLst>
            <pc:docMk/>
            <pc:sldMasterMk cId="813505422" sldId="2147483793"/>
            <pc:sldLayoutMk cId="2603905087" sldId="2147483811"/>
          </pc:sldLayoutMkLst>
          <pc:spChg chg="mod">
            <ac:chgData name="Brent Anderson" userId="e0527dd4-76d6-47a7-bf15-f41a3603a668" providerId="ADAL" clId="{DE3A699C-3D71-43AD-95DA-5B345250590F}" dt="2023-11-22T14:59:46.455" v="1692"/>
            <ac:spMkLst>
              <pc:docMk/>
              <pc:sldMasterMk cId="813505422" sldId="2147483793"/>
              <pc:sldLayoutMk cId="2603905087" sldId="2147483811"/>
              <ac:spMk id="2" creationId="{EE562BDD-CBFF-4046-A6B2-A9ECCB7EA144}"/>
            </ac:spMkLst>
          </pc:spChg>
          <pc:spChg chg="del">
            <ac:chgData name="Brent Anderson" userId="e0527dd4-76d6-47a7-bf15-f41a3603a668" providerId="ADAL" clId="{DE3A699C-3D71-43AD-95DA-5B345250590F}" dt="2023-11-22T15:05:38.717" v="1728" actId="478"/>
            <ac:spMkLst>
              <pc:docMk/>
              <pc:sldMasterMk cId="813505422" sldId="2147483793"/>
              <pc:sldLayoutMk cId="2603905087" sldId="2147483811"/>
              <ac:spMk id="4" creationId="{75910D5C-1634-451B-8D99-4D47EB3A11E7}"/>
            </ac:spMkLst>
          </pc:spChg>
        </pc:sldLayoutChg>
        <pc:sldLayoutChg chg="delSp modSp mod">
          <pc:chgData name="Brent Anderson" userId="e0527dd4-76d6-47a7-bf15-f41a3603a668" providerId="ADAL" clId="{DE3A699C-3D71-43AD-95DA-5B345250590F}" dt="2023-11-22T15:22:02.961" v="1742" actId="478"/>
          <pc:sldLayoutMkLst>
            <pc:docMk/>
            <pc:sldMasterMk cId="813505422" sldId="2147483793"/>
            <pc:sldLayoutMk cId="103058399" sldId="2147483812"/>
          </pc:sldLayoutMkLst>
          <pc:spChg chg="mod">
            <ac:chgData name="Brent Anderson" userId="e0527dd4-76d6-47a7-bf15-f41a3603a668" providerId="ADAL" clId="{DE3A699C-3D71-43AD-95DA-5B345250590F}" dt="2023-11-22T14:59:05.076" v="1665" actId="20577"/>
            <ac:spMkLst>
              <pc:docMk/>
              <pc:sldMasterMk cId="813505422" sldId="2147483793"/>
              <pc:sldLayoutMk cId="103058399" sldId="2147483812"/>
              <ac:spMk id="7" creationId="{6A6298F3-0AEC-4811-99A4-B78AE3A70B1E}"/>
            </ac:spMkLst>
          </pc:spChg>
          <pc:spChg chg="del">
            <ac:chgData name="Brent Anderson" userId="e0527dd4-76d6-47a7-bf15-f41a3603a668" providerId="ADAL" clId="{DE3A699C-3D71-43AD-95DA-5B345250590F}" dt="2023-11-22T15:06:26.488" v="1738" actId="478"/>
            <ac:spMkLst>
              <pc:docMk/>
              <pc:sldMasterMk cId="813505422" sldId="2147483793"/>
              <pc:sldLayoutMk cId="103058399" sldId="2147483812"/>
              <ac:spMk id="9" creationId="{5328F00A-44BE-4E0A-B1CE-1FC489654F71}"/>
            </ac:spMkLst>
          </pc:spChg>
          <pc:spChg chg="del">
            <ac:chgData name="Brent Anderson" userId="e0527dd4-76d6-47a7-bf15-f41a3603a668" providerId="ADAL" clId="{DE3A699C-3D71-43AD-95DA-5B345250590F}" dt="2023-11-22T15:22:02.961" v="1742" actId="478"/>
            <ac:spMkLst>
              <pc:docMk/>
              <pc:sldMasterMk cId="813505422" sldId="2147483793"/>
              <pc:sldLayoutMk cId="103058399" sldId="2147483812"/>
              <ac:spMk id="11" creationId="{A53A46AB-E26C-4F66-A0B8-4CDBD5F4011C}"/>
            </ac:spMkLst>
          </pc:spChg>
        </pc:sldLayoutChg>
        <pc:sldLayoutChg chg="delSp modSp mod">
          <pc:chgData name="Brent Anderson" userId="e0527dd4-76d6-47a7-bf15-f41a3603a668" providerId="ADAL" clId="{DE3A699C-3D71-43AD-95DA-5B345250590F}" dt="2023-11-22T15:21:48.375" v="1740" actId="478"/>
          <pc:sldLayoutMkLst>
            <pc:docMk/>
            <pc:sldMasterMk cId="813505422" sldId="2147483793"/>
            <pc:sldLayoutMk cId="1643400344" sldId="2147483813"/>
          </pc:sldLayoutMkLst>
          <pc:spChg chg="mod">
            <ac:chgData name="Brent Anderson" userId="e0527dd4-76d6-47a7-bf15-f41a3603a668" providerId="ADAL" clId="{DE3A699C-3D71-43AD-95DA-5B345250590F}" dt="2023-11-22T14:58:10.936" v="1617" actId="20577"/>
            <ac:spMkLst>
              <pc:docMk/>
              <pc:sldMasterMk cId="813505422" sldId="2147483793"/>
              <pc:sldLayoutMk cId="1643400344" sldId="2147483813"/>
              <ac:spMk id="7" creationId="{6A6298F3-0AEC-4811-99A4-B78AE3A70B1E}"/>
            </ac:spMkLst>
          </pc:spChg>
          <pc:spChg chg="del">
            <ac:chgData name="Brent Anderson" userId="e0527dd4-76d6-47a7-bf15-f41a3603a668" providerId="ADAL" clId="{DE3A699C-3D71-43AD-95DA-5B345250590F}" dt="2023-11-22T15:21:30.805" v="1739" actId="478"/>
            <ac:spMkLst>
              <pc:docMk/>
              <pc:sldMasterMk cId="813505422" sldId="2147483793"/>
              <pc:sldLayoutMk cId="1643400344" sldId="2147483813"/>
              <ac:spMk id="9" creationId="{5328F00A-44BE-4E0A-B1CE-1FC489654F71}"/>
            </ac:spMkLst>
          </pc:spChg>
          <pc:spChg chg="del">
            <ac:chgData name="Brent Anderson" userId="e0527dd4-76d6-47a7-bf15-f41a3603a668" providerId="ADAL" clId="{DE3A699C-3D71-43AD-95DA-5B345250590F}" dt="2023-11-22T15:21:48.375" v="1740" actId="478"/>
            <ac:spMkLst>
              <pc:docMk/>
              <pc:sldMasterMk cId="813505422" sldId="2147483793"/>
              <pc:sldLayoutMk cId="1643400344" sldId="2147483813"/>
              <ac:spMk id="22" creationId="{3065995A-ADFA-424E-8E79-060CD9CD1880}"/>
            </ac:spMkLst>
          </pc:spChg>
        </pc:sldLayoutChg>
        <pc:sldLayoutChg chg="addSp delSp modSp mod">
          <pc:chgData name="Brent Anderson" userId="e0527dd4-76d6-47a7-bf15-f41a3603a668" providerId="ADAL" clId="{DE3A699C-3D71-43AD-95DA-5B345250590F}" dt="2023-11-22T15:22:14.049" v="1744"/>
          <pc:sldLayoutMkLst>
            <pc:docMk/>
            <pc:sldMasterMk cId="813505422" sldId="2147483793"/>
            <pc:sldLayoutMk cId="460962707" sldId="2147483814"/>
          </pc:sldLayoutMkLst>
          <pc:spChg chg="mod">
            <ac:chgData name="Brent Anderson" userId="e0527dd4-76d6-47a7-bf15-f41a3603a668" providerId="ADAL" clId="{DE3A699C-3D71-43AD-95DA-5B345250590F}" dt="2023-11-22T15:00:01.741" v="1694"/>
            <ac:spMkLst>
              <pc:docMk/>
              <pc:sldMasterMk cId="813505422" sldId="2147483793"/>
              <pc:sldLayoutMk cId="460962707" sldId="2147483814"/>
              <ac:spMk id="2" creationId="{EE562BDD-CBFF-4046-A6B2-A9ECCB7EA144}"/>
            </ac:spMkLst>
          </pc:spChg>
          <pc:spChg chg="del">
            <ac:chgData name="Brent Anderson" userId="e0527dd4-76d6-47a7-bf15-f41a3603a668" providerId="ADAL" clId="{DE3A699C-3D71-43AD-95DA-5B345250590F}" dt="2023-11-22T15:21:56.098" v="1741" actId="478"/>
            <ac:spMkLst>
              <pc:docMk/>
              <pc:sldMasterMk cId="813505422" sldId="2147483793"/>
              <pc:sldLayoutMk cId="460962707" sldId="2147483814"/>
              <ac:spMk id="4" creationId="{75910D5C-1634-451B-8D99-4D47EB3A11E7}"/>
            </ac:spMkLst>
          </pc:spChg>
          <pc:cxnChg chg="add del mod">
            <ac:chgData name="Brent Anderson" userId="e0527dd4-76d6-47a7-bf15-f41a3603a668" providerId="ADAL" clId="{DE3A699C-3D71-43AD-95DA-5B345250590F}" dt="2023-11-22T15:22:14.049" v="1744"/>
            <ac:cxnSpMkLst>
              <pc:docMk/>
              <pc:sldMasterMk cId="813505422" sldId="2147483793"/>
              <pc:sldLayoutMk cId="460962707" sldId="2147483814"/>
              <ac:cxnSpMk id="10" creationId="{18A643D7-C570-5F80-BA82-41DBE37FE349}"/>
            </ac:cxnSpMkLst>
          </pc:cxnChg>
        </pc:sldLayoutChg>
        <pc:sldLayoutChg chg="delSp modSp mod">
          <pc:chgData name="Brent Anderson" userId="e0527dd4-76d6-47a7-bf15-f41a3603a668" providerId="ADAL" clId="{DE3A699C-3D71-43AD-95DA-5B345250590F}" dt="2023-11-22T17:39:14.098" v="2739" actId="16037"/>
          <pc:sldLayoutMkLst>
            <pc:docMk/>
            <pc:sldMasterMk cId="813505422" sldId="2147483793"/>
            <pc:sldLayoutMk cId="4097349430" sldId="2147483815"/>
          </pc:sldLayoutMkLst>
          <pc:spChg chg="mod">
            <ac:chgData name="Brent Anderson" userId="e0527dd4-76d6-47a7-bf15-f41a3603a668" providerId="ADAL" clId="{DE3A699C-3D71-43AD-95DA-5B345250590F}" dt="2023-11-22T15:00:08.240" v="1695"/>
            <ac:spMkLst>
              <pc:docMk/>
              <pc:sldMasterMk cId="813505422" sldId="2147483793"/>
              <pc:sldLayoutMk cId="4097349430" sldId="2147483815"/>
              <ac:spMk id="2" creationId="{EE562BDD-CBFF-4046-A6B2-A9ECCB7EA144}"/>
            </ac:spMkLst>
          </pc:spChg>
          <pc:spChg chg="del">
            <ac:chgData name="Brent Anderson" userId="e0527dd4-76d6-47a7-bf15-f41a3603a668" providerId="ADAL" clId="{DE3A699C-3D71-43AD-95DA-5B345250590F}" dt="2023-11-22T15:22:26.518" v="1745" actId="478"/>
            <ac:spMkLst>
              <pc:docMk/>
              <pc:sldMasterMk cId="813505422" sldId="2147483793"/>
              <pc:sldLayoutMk cId="4097349430" sldId="2147483815"/>
              <ac:spMk id="4" creationId="{75910D5C-1634-451B-8D99-4D47EB3A11E7}"/>
            </ac:spMkLst>
          </pc:spChg>
          <pc:spChg chg="mod">
            <ac:chgData name="Brent Anderson" userId="e0527dd4-76d6-47a7-bf15-f41a3603a668" providerId="ADAL" clId="{DE3A699C-3D71-43AD-95DA-5B345250590F}" dt="2023-11-22T17:39:14.098" v="2739" actId="16037"/>
            <ac:spMkLst>
              <pc:docMk/>
              <pc:sldMasterMk cId="813505422" sldId="2147483793"/>
              <pc:sldLayoutMk cId="4097349430" sldId="2147483815"/>
              <ac:spMk id="14" creationId="{C0FC374E-BABB-4A9C-A608-04A2B9C68F26}"/>
            </ac:spMkLst>
          </pc:spChg>
        </pc:sldLayoutChg>
        <pc:sldLayoutChg chg="delSp modSp mod">
          <pc:chgData name="Brent Anderson" userId="e0527dd4-76d6-47a7-bf15-f41a3603a668" providerId="ADAL" clId="{DE3A699C-3D71-43AD-95DA-5B345250590F}" dt="2023-11-22T15:06:10.036" v="1737" actId="478"/>
          <pc:sldLayoutMkLst>
            <pc:docMk/>
            <pc:sldMasterMk cId="813505422" sldId="2147483793"/>
            <pc:sldLayoutMk cId="1088599668" sldId="2147483816"/>
          </pc:sldLayoutMkLst>
          <pc:spChg chg="mod">
            <ac:chgData name="Brent Anderson" userId="e0527dd4-76d6-47a7-bf15-f41a3603a668" providerId="ADAL" clId="{DE3A699C-3D71-43AD-95DA-5B345250590F}" dt="2023-11-22T14:59:50.525" v="1693"/>
            <ac:spMkLst>
              <pc:docMk/>
              <pc:sldMasterMk cId="813505422" sldId="2147483793"/>
              <pc:sldLayoutMk cId="1088599668" sldId="2147483816"/>
              <ac:spMk id="4" creationId="{A564E2B4-314C-4D4F-8938-E437A2EF527B}"/>
            </ac:spMkLst>
          </pc:spChg>
          <pc:spChg chg="del">
            <ac:chgData name="Brent Anderson" userId="e0527dd4-76d6-47a7-bf15-f41a3603a668" providerId="ADAL" clId="{DE3A699C-3D71-43AD-95DA-5B345250590F}" dt="2023-11-22T15:06:08.220" v="1736" actId="478"/>
            <ac:spMkLst>
              <pc:docMk/>
              <pc:sldMasterMk cId="813505422" sldId="2147483793"/>
              <pc:sldLayoutMk cId="1088599668" sldId="2147483816"/>
              <ac:spMk id="6" creationId="{494BA1B9-2423-42BD-A553-DC5703F6243F}"/>
            </ac:spMkLst>
          </pc:spChg>
          <pc:spChg chg="del">
            <ac:chgData name="Brent Anderson" userId="e0527dd4-76d6-47a7-bf15-f41a3603a668" providerId="ADAL" clId="{DE3A699C-3D71-43AD-95DA-5B345250590F}" dt="2023-11-22T15:06:10.036" v="1737" actId="478"/>
            <ac:spMkLst>
              <pc:docMk/>
              <pc:sldMasterMk cId="813505422" sldId="2147483793"/>
              <pc:sldLayoutMk cId="1088599668" sldId="2147483816"/>
              <ac:spMk id="14" creationId="{CA6BF945-F985-4A89-9868-A82E90E1054D}"/>
            </ac:spMkLst>
          </pc:spChg>
        </pc:sldLayoutChg>
        <pc:sldLayoutChg chg="modSp mod">
          <pc:chgData name="Brent Anderson" userId="e0527dd4-76d6-47a7-bf15-f41a3603a668" providerId="ADAL" clId="{DE3A699C-3D71-43AD-95DA-5B345250590F}" dt="2023-11-21T20:26:07.515" v="393" actId="2711"/>
          <pc:sldLayoutMkLst>
            <pc:docMk/>
            <pc:sldMasterMk cId="813505422" sldId="2147483793"/>
            <pc:sldLayoutMk cId="3198227404" sldId="2147483818"/>
          </pc:sldLayoutMkLst>
          <pc:spChg chg="mod">
            <ac:chgData name="Brent Anderson" userId="e0527dd4-76d6-47a7-bf15-f41a3603a668" providerId="ADAL" clId="{DE3A699C-3D71-43AD-95DA-5B345250590F}" dt="2023-11-21T20:25:34.434" v="388" actId="2711"/>
            <ac:spMkLst>
              <pc:docMk/>
              <pc:sldMasterMk cId="813505422" sldId="2147483793"/>
              <pc:sldLayoutMk cId="3198227404" sldId="2147483818"/>
              <ac:spMk id="9" creationId="{9C42CD4C-7424-72AD-EF90-610BD83FE9AF}"/>
            </ac:spMkLst>
          </pc:spChg>
          <pc:spChg chg="mod">
            <ac:chgData name="Brent Anderson" userId="e0527dd4-76d6-47a7-bf15-f41a3603a668" providerId="ADAL" clId="{DE3A699C-3D71-43AD-95DA-5B345250590F}" dt="2023-11-21T20:25:51.653" v="391" actId="2711"/>
            <ac:spMkLst>
              <pc:docMk/>
              <pc:sldMasterMk cId="813505422" sldId="2147483793"/>
              <pc:sldLayoutMk cId="3198227404" sldId="2147483818"/>
              <ac:spMk id="10" creationId="{36E716FA-DC25-A52E-71B0-7C582E06F7A6}"/>
            </ac:spMkLst>
          </pc:spChg>
          <pc:spChg chg="mod">
            <ac:chgData name="Brent Anderson" userId="e0527dd4-76d6-47a7-bf15-f41a3603a668" providerId="ADAL" clId="{DE3A699C-3D71-43AD-95DA-5B345250590F}" dt="2023-11-21T20:25:58.601" v="392" actId="2711"/>
            <ac:spMkLst>
              <pc:docMk/>
              <pc:sldMasterMk cId="813505422" sldId="2147483793"/>
              <pc:sldLayoutMk cId="3198227404" sldId="2147483818"/>
              <ac:spMk id="11" creationId="{4936D986-8F54-DB34-A400-49E0DBFBECC4}"/>
            </ac:spMkLst>
          </pc:spChg>
          <pc:spChg chg="mod">
            <ac:chgData name="Brent Anderson" userId="e0527dd4-76d6-47a7-bf15-f41a3603a668" providerId="ADAL" clId="{DE3A699C-3D71-43AD-95DA-5B345250590F}" dt="2023-11-21T20:26:07.515" v="393" actId="2711"/>
            <ac:spMkLst>
              <pc:docMk/>
              <pc:sldMasterMk cId="813505422" sldId="2147483793"/>
              <pc:sldLayoutMk cId="3198227404" sldId="2147483818"/>
              <ac:spMk id="12" creationId="{BD267B9B-23DB-EBB2-52D1-E872495976D5}"/>
            </ac:spMkLst>
          </pc:spChg>
          <pc:spChg chg="mod">
            <ac:chgData name="Brent Anderson" userId="e0527dd4-76d6-47a7-bf15-f41a3603a668" providerId="ADAL" clId="{DE3A699C-3D71-43AD-95DA-5B345250590F}" dt="2023-11-21T20:25:18.273" v="386" actId="2711"/>
            <ac:spMkLst>
              <pc:docMk/>
              <pc:sldMasterMk cId="813505422" sldId="2147483793"/>
              <pc:sldLayoutMk cId="3198227404" sldId="2147483818"/>
              <ac:spMk id="13" creationId="{7F85C079-57BA-C260-69FF-569C6CFC2BBC}"/>
            </ac:spMkLst>
          </pc:spChg>
          <pc:spChg chg="mod">
            <ac:chgData name="Brent Anderson" userId="e0527dd4-76d6-47a7-bf15-f41a3603a668" providerId="ADAL" clId="{DE3A699C-3D71-43AD-95DA-5B345250590F}" dt="2023-11-21T20:25:27.210" v="387" actId="2711"/>
            <ac:spMkLst>
              <pc:docMk/>
              <pc:sldMasterMk cId="813505422" sldId="2147483793"/>
              <pc:sldLayoutMk cId="3198227404" sldId="2147483818"/>
              <ac:spMk id="14" creationId="{EDBA5E3A-7D4F-1C69-F6B1-A88169F93178}"/>
            </ac:spMkLst>
          </pc:spChg>
          <pc:spChg chg="mod">
            <ac:chgData name="Brent Anderson" userId="e0527dd4-76d6-47a7-bf15-f41a3603a668" providerId="ADAL" clId="{DE3A699C-3D71-43AD-95DA-5B345250590F}" dt="2023-11-21T20:23:21.874" v="376" actId="20577"/>
            <ac:spMkLst>
              <pc:docMk/>
              <pc:sldMasterMk cId="813505422" sldId="2147483793"/>
              <pc:sldLayoutMk cId="3198227404" sldId="2147483818"/>
              <ac:spMk id="16" creationId="{B182FBD7-A431-4649-B5A7-4837E8E1591F}"/>
            </ac:spMkLst>
          </pc:spChg>
          <pc:picChg chg="mod">
            <ac:chgData name="Brent Anderson" userId="e0527dd4-76d6-47a7-bf15-f41a3603a668" providerId="ADAL" clId="{DE3A699C-3D71-43AD-95DA-5B345250590F}" dt="2023-11-21T20:22:38.222" v="360" actId="207"/>
            <ac:picMkLst>
              <pc:docMk/>
              <pc:sldMasterMk cId="813505422" sldId="2147483793"/>
              <pc:sldLayoutMk cId="3198227404" sldId="2147483818"/>
              <ac:picMk id="4" creationId="{FBC2C30E-1402-A8B1-75AF-0C8A3338ACF9}"/>
            </ac:picMkLst>
          </pc:picChg>
          <pc:picChg chg="mod">
            <ac:chgData name="Brent Anderson" userId="e0527dd4-76d6-47a7-bf15-f41a3603a668" providerId="ADAL" clId="{DE3A699C-3D71-43AD-95DA-5B345250590F}" dt="2023-11-21T20:22:38.222" v="360" actId="207"/>
            <ac:picMkLst>
              <pc:docMk/>
              <pc:sldMasterMk cId="813505422" sldId="2147483793"/>
              <pc:sldLayoutMk cId="3198227404" sldId="2147483818"/>
              <ac:picMk id="5" creationId="{F0DC47B3-6E66-0DC3-9B61-EEDC504CD98A}"/>
            </ac:picMkLst>
          </pc:picChg>
          <pc:picChg chg="mod">
            <ac:chgData name="Brent Anderson" userId="e0527dd4-76d6-47a7-bf15-f41a3603a668" providerId="ADAL" clId="{DE3A699C-3D71-43AD-95DA-5B345250590F}" dt="2023-11-21T20:22:55.643" v="361" actId="207"/>
            <ac:picMkLst>
              <pc:docMk/>
              <pc:sldMasterMk cId="813505422" sldId="2147483793"/>
              <pc:sldLayoutMk cId="3198227404" sldId="2147483818"/>
              <ac:picMk id="6" creationId="{62FACC3C-DF7C-B7F8-03C0-4E21F6EFB688}"/>
            </ac:picMkLst>
          </pc:picChg>
          <pc:picChg chg="mod">
            <ac:chgData name="Brent Anderson" userId="e0527dd4-76d6-47a7-bf15-f41a3603a668" providerId="ADAL" clId="{DE3A699C-3D71-43AD-95DA-5B345250590F}" dt="2023-11-21T20:22:38.222" v="360" actId="207"/>
            <ac:picMkLst>
              <pc:docMk/>
              <pc:sldMasterMk cId="813505422" sldId="2147483793"/>
              <pc:sldLayoutMk cId="3198227404" sldId="2147483818"/>
              <ac:picMk id="7" creationId="{9B880CE4-8CF1-29A7-C4D6-019A198DD0AE}"/>
            </ac:picMkLst>
          </pc:picChg>
          <pc:picChg chg="mod">
            <ac:chgData name="Brent Anderson" userId="e0527dd4-76d6-47a7-bf15-f41a3603a668" providerId="ADAL" clId="{DE3A699C-3D71-43AD-95DA-5B345250590F}" dt="2023-11-21T20:23:01.367" v="362" actId="207"/>
            <ac:picMkLst>
              <pc:docMk/>
              <pc:sldMasterMk cId="813505422" sldId="2147483793"/>
              <pc:sldLayoutMk cId="3198227404" sldId="2147483818"/>
              <ac:picMk id="8" creationId="{457C2947-EF87-F343-7BA9-C6F89E1CCBDB}"/>
            </ac:picMkLst>
          </pc:picChg>
          <pc:picChg chg="mod">
            <ac:chgData name="Brent Anderson" userId="e0527dd4-76d6-47a7-bf15-f41a3603a668" providerId="ADAL" clId="{DE3A699C-3D71-43AD-95DA-5B345250590F}" dt="2023-11-21T20:22:38.222" v="360" actId="207"/>
            <ac:picMkLst>
              <pc:docMk/>
              <pc:sldMasterMk cId="813505422" sldId="2147483793"/>
              <pc:sldLayoutMk cId="3198227404" sldId="2147483818"/>
              <ac:picMk id="15" creationId="{3C7EEA2D-F565-7073-E7E9-7D719106022A}"/>
            </ac:picMkLst>
          </pc:picChg>
        </pc:sldLayoutChg>
        <pc:sldLayoutChg chg="addSp delSp modSp mod">
          <pc:chgData name="Brent Anderson" userId="e0527dd4-76d6-47a7-bf15-f41a3603a668" providerId="ADAL" clId="{DE3A699C-3D71-43AD-95DA-5B345250590F}" dt="2023-11-22T15:23:28.633" v="1760" actId="478"/>
          <pc:sldLayoutMkLst>
            <pc:docMk/>
            <pc:sldMasterMk cId="813505422" sldId="2147483793"/>
            <pc:sldLayoutMk cId="1571740101" sldId="2147483819"/>
          </pc:sldLayoutMkLst>
          <pc:spChg chg="add mod">
            <ac:chgData name="Brent Anderson" userId="e0527dd4-76d6-47a7-bf15-f41a3603a668" providerId="ADAL" clId="{DE3A699C-3D71-43AD-95DA-5B345250590F}" dt="2023-11-22T15:01:06.366" v="1705" actId="1036"/>
            <ac:spMkLst>
              <pc:docMk/>
              <pc:sldMasterMk cId="813505422" sldId="2147483793"/>
              <pc:sldLayoutMk cId="1571740101" sldId="2147483819"/>
              <ac:spMk id="4" creationId="{2AFDCCA0-BC27-27FF-BFC9-6D0F0BA41CC2}"/>
            </ac:spMkLst>
          </pc:spChg>
          <pc:spChg chg="add mod">
            <ac:chgData name="Brent Anderson" userId="e0527dd4-76d6-47a7-bf15-f41a3603a668" providerId="ADAL" clId="{DE3A699C-3D71-43AD-95DA-5B345250590F}" dt="2023-11-22T15:01:06.366" v="1705" actId="1036"/>
            <ac:spMkLst>
              <pc:docMk/>
              <pc:sldMasterMk cId="813505422" sldId="2147483793"/>
              <pc:sldLayoutMk cId="1571740101" sldId="2147483819"/>
              <ac:spMk id="5" creationId="{524C0B2B-5F2E-9E7E-C8F0-7AFE75B571BF}"/>
            </ac:spMkLst>
          </pc:spChg>
          <pc:spChg chg="add del mod">
            <ac:chgData name="Brent Anderson" userId="e0527dd4-76d6-47a7-bf15-f41a3603a668" providerId="ADAL" clId="{DE3A699C-3D71-43AD-95DA-5B345250590F}" dt="2023-11-22T15:23:28.633" v="1760" actId="478"/>
            <ac:spMkLst>
              <pc:docMk/>
              <pc:sldMasterMk cId="813505422" sldId="2147483793"/>
              <pc:sldLayoutMk cId="1571740101" sldId="2147483819"/>
              <ac:spMk id="6" creationId="{700E092D-645C-1DC3-E42A-E186F6B889A1}"/>
            </ac:spMkLst>
          </pc:spChg>
          <pc:picChg chg="del">
            <ac:chgData name="Brent Anderson" userId="e0527dd4-76d6-47a7-bf15-f41a3603a668" providerId="ADAL" clId="{DE3A699C-3D71-43AD-95DA-5B345250590F}" dt="2023-11-21T21:11:36.994" v="1519" actId="478"/>
            <ac:picMkLst>
              <pc:docMk/>
              <pc:sldMasterMk cId="813505422" sldId="2147483793"/>
              <pc:sldLayoutMk cId="1571740101" sldId="2147483819"/>
              <ac:picMk id="9" creationId="{1BCAC45A-BA91-F61A-A127-F968380A1164}"/>
            </ac:picMkLst>
          </pc:picChg>
          <pc:cxnChg chg="add mod">
            <ac:chgData name="Brent Anderson" userId="e0527dd4-76d6-47a7-bf15-f41a3603a668" providerId="ADAL" clId="{DE3A699C-3D71-43AD-95DA-5B345250590F}" dt="2023-11-22T15:02:06.998" v="1716"/>
            <ac:cxnSpMkLst>
              <pc:docMk/>
              <pc:sldMasterMk cId="813505422" sldId="2147483793"/>
              <pc:sldLayoutMk cId="1571740101" sldId="2147483819"/>
              <ac:cxnSpMk id="10" creationId="{9B9012AC-8020-19B2-9015-3FC50B430F3A}"/>
            </ac:cxnSpMkLst>
          </pc:cxnChg>
        </pc:sldLayoutChg>
        <pc:sldLayoutChg chg="addSp delSp modSp mod">
          <pc:chgData name="Brent Anderson" userId="e0527dd4-76d6-47a7-bf15-f41a3603a668" providerId="ADAL" clId="{DE3A699C-3D71-43AD-95DA-5B345250590F}" dt="2023-11-22T15:23:34.941" v="1761" actId="478"/>
          <pc:sldLayoutMkLst>
            <pc:docMk/>
            <pc:sldMasterMk cId="813505422" sldId="2147483793"/>
            <pc:sldLayoutMk cId="125045663" sldId="2147483820"/>
          </pc:sldLayoutMkLst>
          <pc:spChg chg="add mod">
            <ac:chgData name="Brent Anderson" userId="e0527dd4-76d6-47a7-bf15-f41a3603a668" providerId="ADAL" clId="{DE3A699C-3D71-43AD-95DA-5B345250590F}" dt="2023-11-22T15:01:08.892" v="1706"/>
            <ac:spMkLst>
              <pc:docMk/>
              <pc:sldMasterMk cId="813505422" sldId="2147483793"/>
              <pc:sldLayoutMk cId="125045663" sldId="2147483820"/>
              <ac:spMk id="3" creationId="{C6BAA50D-7EE8-712C-9ADB-335C98BAD843}"/>
            </ac:spMkLst>
          </pc:spChg>
          <pc:spChg chg="add mod">
            <ac:chgData name="Brent Anderson" userId="e0527dd4-76d6-47a7-bf15-f41a3603a668" providerId="ADAL" clId="{DE3A699C-3D71-43AD-95DA-5B345250590F}" dt="2023-11-22T15:01:08.892" v="1706"/>
            <ac:spMkLst>
              <pc:docMk/>
              <pc:sldMasterMk cId="813505422" sldId="2147483793"/>
              <pc:sldLayoutMk cId="125045663" sldId="2147483820"/>
              <ac:spMk id="5" creationId="{734C02BE-1F52-D2CB-FD34-BF14F40F1451}"/>
            </ac:spMkLst>
          </pc:spChg>
          <pc:spChg chg="add del mod">
            <ac:chgData name="Brent Anderson" userId="e0527dd4-76d6-47a7-bf15-f41a3603a668" providerId="ADAL" clId="{DE3A699C-3D71-43AD-95DA-5B345250590F}" dt="2023-11-22T15:23:34.941" v="1761" actId="478"/>
            <ac:spMkLst>
              <pc:docMk/>
              <pc:sldMasterMk cId="813505422" sldId="2147483793"/>
              <pc:sldLayoutMk cId="125045663" sldId="2147483820"/>
              <ac:spMk id="7" creationId="{420E54CB-C626-0E11-4EBF-0BE9B255E788}"/>
            </ac:spMkLst>
          </pc:spChg>
          <pc:picChg chg="del">
            <ac:chgData name="Brent Anderson" userId="e0527dd4-76d6-47a7-bf15-f41a3603a668" providerId="ADAL" clId="{DE3A699C-3D71-43AD-95DA-5B345250590F}" dt="2023-11-22T14:55:25.722" v="1585" actId="478"/>
            <ac:picMkLst>
              <pc:docMk/>
              <pc:sldMasterMk cId="813505422" sldId="2147483793"/>
              <pc:sldLayoutMk cId="125045663" sldId="2147483820"/>
              <ac:picMk id="10" creationId="{D3FD3F81-EA1B-5145-9716-371A795AC5EB}"/>
            </ac:picMkLst>
          </pc:picChg>
          <pc:cxnChg chg="add mod">
            <ac:chgData name="Brent Anderson" userId="e0527dd4-76d6-47a7-bf15-f41a3603a668" providerId="ADAL" clId="{DE3A699C-3D71-43AD-95DA-5B345250590F}" dt="2023-11-22T15:02:09.287" v="1717"/>
            <ac:cxnSpMkLst>
              <pc:docMk/>
              <pc:sldMasterMk cId="813505422" sldId="2147483793"/>
              <pc:sldLayoutMk cId="125045663" sldId="2147483820"/>
              <ac:cxnSpMk id="8" creationId="{2C314C5F-74A6-58C8-E70F-1057E4DA399B}"/>
            </ac:cxnSpMkLst>
          </pc:cxnChg>
        </pc:sldLayoutChg>
        <pc:sldLayoutChg chg="addSp delSp modSp mod ord">
          <pc:chgData name="Brent Anderson" userId="e0527dd4-76d6-47a7-bf15-f41a3603a668" providerId="ADAL" clId="{DE3A699C-3D71-43AD-95DA-5B345250590F}" dt="2023-11-22T15:27:02.557" v="1773" actId="20578"/>
          <pc:sldLayoutMkLst>
            <pc:docMk/>
            <pc:sldMasterMk cId="813505422" sldId="2147483793"/>
            <pc:sldLayoutMk cId="929933501" sldId="2147483821"/>
          </pc:sldLayoutMkLst>
          <pc:spChg chg="add mod">
            <ac:chgData name="Brent Anderson" userId="e0527dd4-76d6-47a7-bf15-f41a3603a668" providerId="ADAL" clId="{DE3A699C-3D71-43AD-95DA-5B345250590F}" dt="2023-11-22T15:01:12.022" v="1707"/>
            <ac:spMkLst>
              <pc:docMk/>
              <pc:sldMasterMk cId="813505422" sldId="2147483793"/>
              <pc:sldLayoutMk cId="929933501" sldId="2147483821"/>
              <ac:spMk id="2" creationId="{5358C528-2F86-E891-12B9-4F0406F16169}"/>
            </ac:spMkLst>
          </pc:spChg>
          <pc:spChg chg="add mod">
            <ac:chgData name="Brent Anderson" userId="e0527dd4-76d6-47a7-bf15-f41a3603a668" providerId="ADAL" clId="{DE3A699C-3D71-43AD-95DA-5B345250590F}" dt="2023-11-22T15:01:12.022" v="1707"/>
            <ac:spMkLst>
              <pc:docMk/>
              <pc:sldMasterMk cId="813505422" sldId="2147483793"/>
              <pc:sldLayoutMk cId="929933501" sldId="2147483821"/>
              <ac:spMk id="3" creationId="{8188E794-81F0-AF15-4A7D-434B03E68191}"/>
            </ac:spMkLst>
          </pc:spChg>
          <pc:spChg chg="add del mod">
            <ac:chgData name="Brent Anderson" userId="e0527dd4-76d6-47a7-bf15-f41a3603a668" providerId="ADAL" clId="{DE3A699C-3D71-43AD-95DA-5B345250590F}" dt="2023-11-22T15:23:38.996" v="1762" actId="478"/>
            <ac:spMkLst>
              <pc:docMk/>
              <pc:sldMasterMk cId="813505422" sldId="2147483793"/>
              <pc:sldLayoutMk cId="929933501" sldId="2147483821"/>
              <ac:spMk id="4" creationId="{723C1E0A-23B9-9D17-D390-E6D2F1DCD708}"/>
            </ac:spMkLst>
          </pc:spChg>
          <pc:spChg chg="del">
            <ac:chgData name="Brent Anderson" userId="e0527dd4-76d6-47a7-bf15-f41a3603a668" providerId="ADAL" clId="{DE3A699C-3D71-43AD-95DA-5B345250590F}" dt="2023-11-22T15:23:41.068" v="1763" actId="478"/>
            <ac:spMkLst>
              <pc:docMk/>
              <pc:sldMasterMk cId="813505422" sldId="2147483793"/>
              <pc:sldLayoutMk cId="929933501" sldId="2147483821"/>
              <ac:spMk id="97" creationId="{00000000-0000-0000-0000-000000000000}"/>
            </ac:spMkLst>
          </pc:spChg>
          <pc:cxnChg chg="add mod">
            <ac:chgData name="Brent Anderson" userId="e0527dd4-76d6-47a7-bf15-f41a3603a668" providerId="ADAL" clId="{DE3A699C-3D71-43AD-95DA-5B345250590F}" dt="2023-11-22T15:02:11.579" v="1718"/>
            <ac:cxnSpMkLst>
              <pc:docMk/>
              <pc:sldMasterMk cId="813505422" sldId="2147483793"/>
              <pc:sldLayoutMk cId="929933501" sldId="2147483821"/>
              <ac:cxnSpMk id="5" creationId="{F2DCF9A3-0F17-AC80-2B69-B6A4831B7D2A}"/>
            </ac:cxnSpMkLst>
          </pc:cxn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6A0313-F537-4ED0-973B-4729E10A826A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C92804-03A6-47F6-A893-4DDB8903A8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71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60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Accept non-closure – we have 70 minutes together.  We want to provide information and opportunity to apply to your own work.  That said, we likely won’t have enough time to develop a full plan.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98B0EA-81DF-46E6-BEF5-DD65F52261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07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April: Often we notice things, have wonderings that may indicate a problem.  But is it the right problem to focus on?  Our students are not reading at grade level so let’s focus on moving students on the cusp of meeting standards.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room is the team.  Collect answers on chart paper?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98B0EA-81DF-46E6-BEF5-DD65F522612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April: 3 minutes to consider a pressing problem of practice and develop a problem statement. Thinking also about your SIP plan that you haven’t made movement on?---Lets get a sense of who is in the room to support how we tackle the 5 whys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98B0EA-81DF-46E6-BEF5-DD65F52261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169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Huddle based on site levels groups of 4 or 5 </a:t>
            </a:r>
            <a:r>
              <a:rPr lang="en-US" dirty="0" err="1"/>
              <a:t>ish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98B0EA-81DF-46E6-BEF5-DD65F522612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84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D4825-A98C-4A70-8099-3131CE66E3C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655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D4825-A98C-4A70-8099-3131CE66E3C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446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D4825-A98C-4A70-8099-3131CE66E3C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97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D4825-A98C-4A70-8099-3131CE66E3C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26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 we think about goals and strategies we need to be thinking about evaluation.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D4825-A98C-4A70-8099-3131CE66E3C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40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D4825-A98C-4A70-8099-3131CE66E3C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76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657e1462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4657e1462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microsoft.com/office/2007/relationships/hdphoto" Target="../media/hdphoto1.wdp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C3AFB24-9188-4C0A-A512-E59E6F17D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4565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D31D73-6FE4-4E4B-8D0B-E55FABBFA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524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9A9F4D9-AE67-4B73-8B27-FD437564D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 anchor="ctr" anchorCtr="0">
            <a:normAutofit/>
          </a:bodyPr>
          <a:lstStyle/>
          <a:p>
            <a:pPr algn="l">
              <a:lnSpc>
                <a:spcPts val="5800"/>
              </a:lnSpc>
            </a:pPr>
            <a:r>
              <a:rPr lang="en-US" sz="4800"/>
              <a:t>Click to edit Master title style</a:t>
            </a:r>
            <a:endParaRPr lang="en-US" sz="4800" dirty="0"/>
          </a:p>
        </p:txBody>
      </p:sp>
      <p:sp>
        <p:nvSpPr>
          <p:cNvPr id="8" name="Subtitle 24">
            <a:extLst>
              <a:ext uri="{FF2B5EF4-FFF2-40B4-BE49-F238E27FC236}">
                <a16:creationId xmlns:a16="http://schemas.microsoft.com/office/drawing/2014/main" id="{2A23FDD6-741A-4F02-B44B-70D85FCF5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 anchor="ctr">
            <a:normAutofit/>
          </a:bodyPr>
          <a:lstStyle>
            <a:lvl1pPr>
              <a:buNone/>
              <a:defRPr/>
            </a:lvl1pPr>
          </a:lstStyle>
          <a:p>
            <a:pPr algn="l">
              <a:lnSpc>
                <a:spcPts val="3200"/>
              </a:lnSpc>
            </a:pPr>
            <a:r>
              <a:rPr lang="en-US" sz="2200"/>
              <a:t>Click to edit Master subtitle style</a:t>
            </a:r>
            <a:endParaRPr lang="en-US" sz="220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942B78C-790E-4881-96BA-169A876C67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4271133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381543-EC92-42BD-A142-81963D427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494040" y="4274977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28D3FB-54EA-410D-A062-8F118E5D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593477A-1279-4BCC-8257-14CC2361F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46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Background Gray Rectangle">
            <a:extLst>
              <a:ext uri="{FF2B5EF4-FFF2-40B4-BE49-F238E27FC236}">
                <a16:creationId xmlns:a16="http://schemas.microsoft.com/office/drawing/2014/main" id="{B586FD74-98AC-4CA5-9E62-97DAE4C19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C94E74-B403-4256-9D59-241B0C4E5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836FB9-568E-408A-B183-65F9ABF6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 anchor="b">
            <a:normAutofit/>
          </a:bodyPr>
          <a:lstStyle/>
          <a:p>
            <a:r>
              <a:rPr lang="en-US" sz="4800">
                <a:solidFill>
                  <a:schemeClr val="tx1"/>
                </a:solidFill>
              </a:rPr>
              <a:t>Click to edit Master title style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5437444-7076-4AEE-AB96-9C6BB85DAD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577775"/>
            <a:ext cx="2587752" cy="1764792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536502EE-A891-4CB0-9BA5-B0AC7B9AA8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406215"/>
            <a:ext cx="2587752" cy="1764792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51D45778-D0A6-415B-AA4F-03D6E429EB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51760" y="2577775"/>
            <a:ext cx="1764792" cy="1764792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id="{93E1D509-0CBA-46BD-9192-C0403309FD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51760" y="4406575"/>
            <a:ext cx="1764792" cy="1764792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994EC89-4FAE-445C-A6E8-D55E4A34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 anchor="t" anchorCtr="0">
            <a:normAutofit/>
          </a:bodyPr>
          <a:lstStyle>
            <a:lvl1pPr>
              <a:buNone/>
              <a:defRPr/>
            </a:lvl1pPr>
          </a:lstStyle>
          <a:p>
            <a:pPr lvl="0">
              <a:lnSpc>
                <a:spcPts val="2800"/>
              </a:lnSpc>
            </a:pPr>
            <a:r>
              <a:rPr lang="en-US" sz="1800">
                <a:solidFill>
                  <a:schemeClr val="tx1"/>
                </a:solidFill>
              </a:rPr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Learning Forward 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9E0CFE-F27B-4D50-AA2F-7146CA90E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5398" y="2577775"/>
            <a:ext cx="7676601" cy="359442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9ECF93F-3E86-4C44-BAF1-ADE160CAD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BE8DAB8-6232-45C1-9BC3-E99A86BD3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143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408E76-0AE4-495F-87FB-5DD280A91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5610"/>
            <a:ext cx="708823" cy="713232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2EAD03C-7B1C-453F-9977-4E2DD813B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anchor="b">
            <a:normAutofit/>
          </a:bodyPr>
          <a:lstStyle/>
          <a:p>
            <a:r>
              <a:rPr lang="en-US" sz="4800">
                <a:solidFill>
                  <a:schemeClr val="tx1"/>
                </a:solidFill>
              </a:rPr>
              <a:t>Click to edit Master title style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3471630-9EC8-4C68-B4D8-D98C242DBE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685800"/>
            <a:ext cx="3072384" cy="5486344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50C66604-16E4-4B52-80AA-A0D73512D1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154680" y="685800"/>
            <a:ext cx="3072384" cy="5486344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B630934-DBD2-4535-961F-B198ABA2D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anchor="t" anchorCtr="0">
            <a:normAutofit/>
          </a:bodyPr>
          <a:lstStyle>
            <a:lvl1pPr marL="0" indent="0">
              <a:buNone/>
              <a:defRPr baseline="0"/>
            </a:lvl1pPr>
          </a:lstStyle>
          <a:p>
            <a:pPr lvl="0">
              <a:lnSpc>
                <a:spcPts val="2800"/>
              </a:lnSpc>
            </a:pPr>
            <a:r>
              <a:rPr lang="en-US" sz="1800">
                <a:solidFill>
                  <a:schemeClr val="tx1"/>
                </a:solidFill>
              </a:rPr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020D2A6-7700-487F-AC7E-A5A2C30D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C30D6A-6415-42E1-89E9-EF806C3FE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50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anchor="b" anchorCtr="0">
            <a:normAutofit/>
          </a:bodyPr>
          <a:lstStyle/>
          <a:p>
            <a:pPr algn="l">
              <a:lnSpc>
                <a:spcPts val="5800"/>
              </a:lnSpc>
            </a:pPr>
            <a:r>
              <a:rPr lang="en-US" sz="4800"/>
              <a:t>Click to edit Master title style</a:t>
            </a:r>
            <a:endParaRPr lang="en-US" sz="4800" dirty="0"/>
          </a:p>
        </p:txBody>
      </p:sp>
      <p:sp>
        <p:nvSpPr>
          <p:cNvPr id="6" name="Subtitle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8" y="3764975"/>
            <a:ext cx="4977777" cy="2192683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pPr algn="l">
              <a:lnSpc>
                <a:spcPts val="3200"/>
              </a:lnSpc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-10"/>
            <a:ext cx="695816" cy="6858000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3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946892" cy="4206383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200"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Learning Forward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</p:spTree>
    <p:extLst>
      <p:ext uri="{BB962C8B-B14F-4D97-AF65-F5344CB8AC3E}">
        <p14:creationId xmlns:p14="http://schemas.microsoft.com/office/powerpoint/2010/main" val="1587281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A992A1-D012-4834-9575-CF195C295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BDB455-4C3A-4D7D-BA1B-53E54A2F8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576263"/>
            <a:ext cx="5206802" cy="2967606"/>
          </a:xfrm>
        </p:spPr>
        <p:txBody>
          <a:bodyPr anchor="b" anchorCtr="0">
            <a:normAutofit/>
          </a:bodyPr>
          <a:lstStyle/>
          <a:p>
            <a:pPr algn="l">
              <a:lnSpc>
                <a:spcPts val="5800"/>
              </a:lnSpc>
            </a:pPr>
            <a:r>
              <a:rPr lang="en-US" sz="4800"/>
              <a:t>Click to edit Master title style</a:t>
            </a:r>
            <a:endParaRPr lang="en-US" sz="4800" dirty="0"/>
          </a:p>
        </p:txBody>
      </p:sp>
      <p:sp>
        <p:nvSpPr>
          <p:cNvPr id="9" name="Subtitle 24">
            <a:extLst>
              <a:ext uri="{FF2B5EF4-FFF2-40B4-BE49-F238E27FC236}">
                <a16:creationId xmlns:a16="http://schemas.microsoft.com/office/drawing/2014/main" id="{D04D9E17-0E95-4027-8EDD-241B2BB1A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9" y="3764975"/>
            <a:ext cx="5206802" cy="2192683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pPr algn="l">
              <a:lnSpc>
                <a:spcPts val="3200"/>
              </a:lnSpc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A26827B-04FD-424C-A601-BCAAD51F46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64224" y="685800"/>
            <a:ext cx="5129784" cy="1746504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51A43274-DD11-4214-8866-5163B788CD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1416" y="2559960"/>
            <a:ext cx="5129784" cy="1746504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63E02E81-5AE8-46D6-942E-52D16C8CBE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1416" y="4416192"/>
            <a:ext cx="5129784" cy="1746504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08B021-326C-466B-A929-7282AA793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72" y="685799"/>
            <a:ext cx="687327" cy="174790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733741E-9972-4C5E-B592-7570CD3CC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8C6A56C-39A6-4FDE-BD90-66B344C06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90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3" y="365760"/>
            <a:ext cx="11067089" cy="1325880"/>
          </a:xfrm>
        </p:spPr>
        <p:txBody>
          <a:bodyPr anchor="ctr">
            <a:normAutofit/>
          </a:bodyPr>
          <a:lstStyle>
            <a:lvl1pPr>
              <a:lnSpc>
                <a:spcPts val="2800"/>
              </a:lnSpc>
              <a:spcBef>
                <a:spcPts val="1000"/>
              </a:spcBef>
              <a:defRPr sz="5200" b="0" i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F2462114-8669-43BC-B4E2-2721F7F370A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0624" y="2029968"/>
            <a:ext cx="2642616" cy="1892808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588BD3B0-8831-43B7-B5A9-3F692192A2D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0624" y="3971853"/>
            <a:ext cx="2642616" cy="877824"/>
          </a:xfrm>
        </p:spPr>
        <p:txBody>
          <a:bodyPr anchor="b" anchorCtr="0">
            <a:normAutofit/>
          </a:bodyPr>
          <a:lstStyle>
            <a:lvl1pPr>
              <a:buNone/>
              <a:defRPr sz="2000" b="1" baseline="0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0625" y="4945456"/>
            <a:ext cx="2644360" cy="74190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6" name="Picture Placeholder 34">
            <a:extLst>
              <a:ext uri="{FF2B5EF4-FFF2-40B4-BE49-F238E27FC236}">
                <a16:creationId xmlns:a16="http://schemas.microsoft.com/office/drawing/2014/main" id="{E9A9694E-7001-4575-9F4C-663629B0A7C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27832" y="2029968"/>
            <a:ext cx="2642616" cy="1892808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44183588-657C-4472-8112-7A2B55E2E7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27832" y="3971853"/>
            <a:ext cx="2642616" cy="877824"/>
          </a:xfrm>
        </p:spPr>
        <p:txBody>
          <a:bodyPr anchor="b" anchorCtr="0"/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5900E07-5526-44B5-BD49-95414B12080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27832" y="4945456"/>
            <a:ext cx="2644360" cy="74190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7" name="Picture Placeholder 34">
            <a:extLst>
              <a:ext uri="{FF2B5EF4-FFF2-40B4-BE49-F238E27FC236}">
                <a16:creationId xmlns:a16="http://schemas.microsoft.com/office/drawing/2014/main" id="{5AD1D716-DEC7-4756-8417-259B5EAA7EA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44184" y="2029968"/>
            <a:ext cx="2642616" cy="1892808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5E05DC2B-9AC8-4E27-A870-E3E9BBCF4F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4184" y="3971853"/>
            <a:ext cx="2642616" cy="877824"/>
          </a:xfrm>
        </p:spPr>
        <p:txBody>
          <a:bodyPr anchor="b" anchorCtr="0"/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3C6B231-0427-4DBE-AE82-31CC424FC66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044184" y="4945456"/>
            <a:ext cx="2644360" cy="74190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Picture Placeholder 34">
            <a:extLst>
              <a:ext uri="{FF2B5EF4-FFF2-40B4-BE49-F238E27FC236}">
                <a16:creationId xmlns:a16="http://schemas.microsoft.com/office/drawing/2014/main" id="{67FC7F9C-D486-450B-B0F9-3EE9789C89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851392" y="2020920"/>
            <a:ext cx="2642616" cy="1892808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9A466F23-EDAE-477E-B8D1-C9E81E6D1B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51392" y="3971853"/>
            <a:ext cx="2642616" cy="877824"/>
          </a:xfrm>
        </p:spPr>
        <p:txBody>
          <a:bodyPr anchor="b" anchorCtr="0"/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C8ADF02-C47F-4077-865D-D057627A9E3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851392" y="4945456"/>
            <a:ext cx="2644360" cy="74190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4360FCC-CBCE-4F8E-84A2-B29CA5DAD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1D8AF1F-4C5C-4C08-894E-00850C387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59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Learning Forward 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cxnSp>
        <p:nvCxnSpPr>
          <p:cNvPr id="13" name="Straight Connector 12" descr="Tag=AccentColor&#10;Flavor=Light&#10;Target=Line">
            <a:extLst>
              <a:ext uri="{FF2B5EF4-FFF2-40B4-BE49-F238E27FC236}">
                <a16:creationId xmlns:a16="http://schemas.microsoft.com/office/drawing/2014/main" id="{91B558DC-6718-44D0-992F-3EF710C6A724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 descr="Tag=AccentColor&#10;Flavor=Light&#10;Target=Line">
            <a:extLst>
              <a:ext uri="{FF2B5EF4-FFF2-40B4-BE49-F238E27FC236}">
                <a16:creationId xmlns:a16="http://schemas.microsoft.com/office/drawing/2014/main" id="{8957C00F-B052-4CA9-BD41-08B7B9AD505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58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3291840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3291840" cy="3526932"/>
          </a:xfrm>
        </p:spPr>
        <p:txBody>
          <a:bodyPr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73651" y="1690688"/>
            <a:ext cx="3291840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73651" y="2514600"/>
            <a:ext cx="3291840" cy="3526932"/>
          </a:xfrm>
        </p:spPr>
        <p:txBody>
          <a:bodyPr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Learning Forward 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cxnSp>
        <p:nvCxnSpPr>
          <p:cNvPr id="12" name="Straight Connector 11" descr="Tag=AccentColor&#10;Flavor=Light&#10;Target=Line">
            <a:extLst>
              <a:ext uri="{FF2B5EF4-FFF2-40B4-BE49-F238E27FC236}">
                <a16:creationId xmlns:a16="http://schemas.microsoft.com/office/drawing/2014/main" id="{D0520DAB-C1D4-4D6C-A6DC-D7EC7DD52AD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 descr="Tag=AccentColor&#10;Flavor=Light&#10;Target=Line">
            <a:extLst>
              <a:ext uri="{FF2B5EF4-FFF2-40B4-BE49-F238E27FC236}">
                <a16:creationId xmlns:a16="http://schemas.microsoft.com/office/drawing/2014/main" id="{C30EEEA8-859F-4EA5-BF79-BCCA444C5E9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EA948393-0FB5-4969-8C1D-8D80A6884E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26679" y="1681163"/>
            <a:ext cx="3291840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4ACFC3A6-17FC-4040-AC3E-76E9975C5A1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26679" y="2505075"/>
            <a:ext cx="3291840" cy="3526932"/>
          </a:xfrm>
        </p:spPr>
        <p:txBody>
          <a:bodyPr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400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7BDB087A-3DA7-4017-A5B1-F130DC91F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F5A401-D6B7-4962-876B-5DB5840E4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B907326-D737-439C-9190-476F49A5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5" y="539496"/>
            <a:ext cx="4907908" cy="2640432"/>
          </a:xfrm>
        </p:spPr>
        <p:txBody>
          <a:bodyPr anchor="t">
            <a:normAutofit/>
          </a:bodyPr>
          <a:lstStyle/>
          <a:p>
            <a:r>
              <a:rPr lang="en-US" sz="4800">
                <a:solidFill>
                  <a:schemeClr val="tx1"/>
                </a:solidFill>
              </a:rPr>
              <a:t>Click to edit Master title style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0B68F67-401D-47DB-8256-A99FC6E99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401" y="539496"/>
            <a:ext cx="4956417" cy="2640432"/>
          </a:xfrm>
        </p:spPr>
        <p:txBody>
          <a:bodyPr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>
              <a:lnSpc>
                <a:spcPts val="2800"/>
              </a:lnSpc>
            </a:pPr>
            <a:r>
              <a:rPr lang="en-US" sz="1800">
                <a:solidFill>
                  <a:schemeClr val="tx1"/>
                </a:solidFill>
              </a:rPr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F752DB1-6A0B-4783-9C40-800940EAFC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0624" y="3355848"/>
            <a:ext cx="5230368" cy="2816352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F09D8BB-76EC-4BB5-8860-21FBB2990A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50992" y="3355848"/>
            <a:ext cx="5843016" cy="2816352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ADA8C2-1E19-4FCB-8656-240C92CF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3352062"/>
            <a:ext cx="413642" cy="282013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BF1133D-7CCD-4CD4-B2BA-F05FAE174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2B0F32-F444-4A9F-8575-96F5D13E4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96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68941816-7203-4339-8B31-60B4107A1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7A4606-69F4-4469-B7C4-4AF495ACE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9BDEB7A-D103-487A-8C1B-9145FB24B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539496"/>
            <a:ext cx="5228393" cy="2697190"/>
          </a:xfrm>
        </p:spPr>
        <p:txBody>
          <a:bodyPr anchor="b">
            <a:normAutofit/>
          </a:bodyPr>
          <a:lstStyle/>
          <a:p>
            <a:r>
              <a:rPr lang="en-US" sz="4800"/>
              <a:t>Click to edit Master title style</a:t>
            </a:r>
            <a:endParaRPr lang="en-US" sz="48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017A3E-25F7-41D5-AABB-24D0E2673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7" y="3354749"/>
            <a:ext cx="5228392" cy="258247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>
              <a:lnSpc>
                <a:spcPts val="2800"/>
              </a:lnSpc>
            </a:pPr>
            <a:r>
              <a:rPr lang="en-US" sz="1800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62D696-4404-4062-9387-925D9687B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095999" y="695340"/>
            <a:ext cx="5391683" cy="5476855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415F07E-A8F5-473A-90AC-3BF5823C0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05C0C26-4C66-47DC-B079-5B94C22F1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0FC374E-BABB-4A9C-A608-04A2B9C68F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0256" y="1243584"/>
            <a:ext cx="4361688" cy="4361688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</p:spTree>
    <p:extLst>
      <p:ext uri="{BB962C8B-B14F-4D97-AF65-F5344CB8AC3E}">
        <p14:creationId xmlns:p14="http://schemas.microsoft.com/office/powerpoint/2010/main" val="4097349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r>
              <a:rPr lang="en-US" dirty="0"/>
              <a:t>Learning Forward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</p:spTree>
    <p:extLst>
      <p:ext uri="{BB962C8B-B14F-4D97-AF65-F5344CB8AC3E}">
        <p14:creationId xmlns:p14="http://schemas.microsoft.com/office/powerpoint/2010/main" val="1070671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</p:spTree>
    <p:extLst>
      <p:ext uri="{BB962C8B-B14F-4D97-AF65-F5344CB8AC3E}">
        <p14:creationId xmlns:p14="http://schemas.microsoft.com/office/powerpoint/2010/main" val="3719606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FC7FC0-7852-38F5-3BBD-2925F8CE38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2663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197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9D5D285-B104-67CD-C115-17DB0357E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478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F1AA17B-4330-AB11-479D-6B64246D4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1336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62A0846-F0CE-8B3E-2455-25E7C2804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900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B2B663-E488-024C-B718-39A266654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8513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811B261-9544-7001-FB85-908E445AE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698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s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51EB63FB-9680-292E-DCB9-69822E1DB7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19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35BD80-ECC2-ABEA-BB04-BF52B1B8031E}"/>
              </a:ext>
            </a:extLst>
          </p:cNvPr>
          <p:cNvSpPr txBox="1"/>
          <p:nvPr userDrawn="1"/>
        </p:nvSpPr>
        <p:spPr>
          <a:xfrm>
            <a:off x="295859" y="6408720"/>
            <a:ext cx="51353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Used with permission of Learning Forward. All rights reserved.</a:t>
            </a:r>
          </a:p>
        </p:txBody>
      </p:sp>
      <p:pic>
        <p:nvPicPr>
          <p:cNvPr id="4" name="Graphic 3" descr="Questions">
            <a:extLst>
              <a:ext uri="{FF2B5EF4-FFF2-40B4-BE49-F238E27FC236}">
                <a16:creationId xmlns:a16="http://schemas.microsoft.com/office/drawing/2014/main" id="{FBC2C30E-1402-A8B1-75AF-0C8A3338AC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80877" y="3367548"/>
            <a:ext cx="640080" cy="640080"/>
          </a:xfrm>
          <a:prstGeom prst="rect">
            <a:avLst/>
          </a:prstGeom>
        </p:spPr>
      </p:pic>
      <p:pic>
        <p:nvPicPr>
          <p:cNvPr id="5" name="Graphic 4" descr="Cheers">
            <a:extLst>
              <a:ext uri="{FF2B5EF4-FFF2-40B4-BE49-F238E27FC236}">
                <a16:creationId xmlns:a16="http://schemas.microsoft.com/office/drawing/2014/main" id="{F0DC47B3-6E66-0DC3-9B61-EEDC504CD98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21817" y="2531311"/>
            <a:ext cx="640080" cy="640080"/>
          </a:xfrm>
          <a:prstGeom prst="rect">
            <a:avLst/>
          </a:prstGeom>
        </p:spPr>
      </p:pic>
      <p:pic>
        <p:nvPicPr>
          <p:cNvPr id="6" name="Graphic 5" descr="Circles with arrows">
            <a:extLst>
              <a:ext uri="{FF2B5EF4-FFF2-40B4-BE49-F238E27FC236}">
                <a16:creationId xmlns:a16="http://schemas.microsoft.com/office/drawing/2014/main" id="{62FACC3C-DF7C-B7F8-03C0-4E21F6EFB68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75959" y="2209077"/>
            <a:ext cx="640080" cy="640080"/>
          </a:xfrm>
          <a:prstGeom prst="rect">
            <a:avLst/>
          </a:prstGeom>
        </p:spPr>
      </p:pic>
      <p:pic>
        <p:nvPicPr>
          <p:cNvPr id="7" name="Graphic 6" descr="Group brainstorm">
            <a:extLst>
              <a:ext uri="{FF2B5EF4-FFF2-40B4-BE49-F238E27FC236}">
                <a16:creationId xmlns:a16="http://schemas.microsoft.com/office/drawing/2014/main" id="{9B880CE4-8CF1-29A7-C4D6-019A198DD0A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30099" y="2531311"/>
            <a:ext cx="640080" cy="640080"/>
          </a:xfrm>
          <a:prstGeom prst="rect">
            <a:avLst/>
          </a:prstGeom>
        </p:spPr>
      </p:pic>
      <p:pic>
        <p:nvPicPr>
          <p:cNvPr id="8" name="Graphic 7" descr="Shooting star">
            <a:extLst>
              <a:ext uri="{FF2B5EF4-FFF2-40B4-BE49-F238E27FC236}">
                <a16:creationId xmlns:a16="http://schemas.microsoft.com/office/drawing/2014/main" id="{457C2947-EF87-F343-7BA9-C6F89E1CCB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71043" y="3367548"/>
            <a:ext cx="640080" cy="6400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42CD4C-7424-72AD-EF90-610BD83FE9AF}"/>
              </a:ext>
            </a:extLst>
          </p:cNvPr>
          <p:cNvSpPr txBox="1"/>
          <p:nvPr userDrawn="1"/>
        </p:nvSpPr>
        <p:spPr>
          <a:xfrm>
            <a:off x="5248234" y="1651115"/>
            <a:ext cx="1695529" cy="654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ntegrate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new information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E716FA-DC25-A52E-71B0-7C582E06F7A6}"/>
              </a:ext>
            </a:extLst>
          </p:cNvPr>
          <p:cNvSpPr txBox="1"/>
          <p:nvPr userDrawn="1"/>
        </p:nvSpPr>
        <p:spPr>
          <a:xfrm>
            <a:off x="7970179" y="2354330"/>
            <a:ext cx="2686248" cy="654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pen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your minds to diverse views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36D986-8F54-DB34-A400-49E0DBFBECC4}"/>
              </a:ext>
            </a:extLst>
          </p:cNvPr>
          <p:cNvSpPr txBox="1"/>
          <p:nvPr userDrawn="1"/>
        </p:nvSpPr>
        <p:spPr>
          <a:xfrm>
            <a:off x="9400931" y="3469802"/>
            <a:ext cx="1661032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tilize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what you learn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267B9B-23DB-EBB2-52D1-E872495976D5}"/>
              </a:ext>
            </a:extLst>
          </p:cNvPr>
          <p:cNvSpPr txBox="1"/>
          <p:nvPr userDrawn="1"/>
        </p:nvSpPr>
        <p:spPr>
          <a:xfrm>
            <a:off x="7330100" y="4870777"/>
            <a:ext cx="2607060" cy="410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Monitor </a:t>
            </a:r>
            <a:r>
              <a:rPr kumimoji="0" lang="en-US" sz="2800" b="1" i="0" u="none" strike="noStrike" kern="1200" cap="none" spc="-30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our own devices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85C079-57BA-C260-69FF-569C6CFC2BBC}"/>
              </a:ext>
            </a:extLst>
          </p:cNvPr>
          <p:cNvSpPr txBox="1"/>
          <p:nvPr userDrawn="1"/>
        </p:nvSpPr>
        <p:spPr>
          <a:xfrm>
            <a:off x="1348831" y="2354330"/>
            <a:ext cx="2665537" cy="654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ngage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fully in the learning process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BA5E3A-7D4F-1C69-F6B1-A88169F93178}"/>
              </a:ext>
            </a:extLst>
          </p:cNvPr>
          <p:cNvSpPr txBox="1"/>
          <p:nvPr userDrawn="1"/>
        </p:nvSpPr>
        <p:spPr>
          <a:xfrm>
            <a:off x="1841811" y="3469802"/>
            <a:ext cx="1039067" cy="654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sk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questions</a:t>
            </a:r>
          </a:p>
        </p:txBody>
      </p:sp>
      <p:pic>
        <p:nvPicPr>
          <p:cNvPr id="15" name="Graphic 14" descr="Brain in head">
            <a:extLst>
              <a:ext uri="{FF2B5EF4-FFF2-40B4-BE49-F238E27FC236}">
                <a16:creationId xmlns:a16="http://schemas.microsoft.com/office/drawing/2014/main" id="{3C7EEA2D-F565-7073-E7E9-7D719106022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019869" y="3293227"/>
            <a:ext cx="1989200" cy="19892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B182FBD7-A431-4649-B5A7-4837E8E159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65125"/>
            <a:ext cx="9041091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Group Norms</a:t>
            </a:r>
          </a:p>
        </p:txBody>
      </p:sp>
    </p:spTree>
    <p:extLst>
      <p:ext uri="{BB962C8B-B14F-4D97-AF65-F5344CB8AC3E}">
        <p14:creationId xmlns:p14="http://schemas.microsoft.com/office/powerpoint/2010/main" val="31982274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6A5E45C-5D48-896A-6E25-D9E21B7B619F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85086" y="1825625"/>
            <a:ext cx="3268717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38BB9B-BDFF-CC40-EF49-8F5447D7C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4341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A8CD5-FDDA-B0B8-B3A7-299D27BE79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3268717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B8513AE-2BBF-1BE4-3093-2B3CA51330F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461643" y="1825625"/>
            <a:ext cx="3268717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2AFDCCA0-BC27-27FF-BFC9-6D0F0BA41C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2843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524C0B2B-5F2E-9E7E-C8F0-7AFE75B571B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767328" y="6228430"/>
            <a:ext cx="7196328" cy="64008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B9012AC-8020-19B2-9015-3FC50B430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17401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2DF87-AC7E-A5D3-37ED-26D525FE8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04341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FEC55-1BCB-41B7-BFE6-DD2546089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90688"/>
            <a:ext cx="5157787" cy="4498975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CBCD60-9718-385C-5C6A-CEBE21C05A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690688"/>
            <a:ext cx="5183188" cy="4498975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C6BAA50D-7EE8-712C-9ADB-335C98BAD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734C02BE-1F52-D2CB-FD34-BF14F40F1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314C5F-74A6-58C8-E70F-1057E4DA3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456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415600" y="321200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Font typeface="PT Sans"/>
              <a:buChar char="●"/>
              <a:defRPr>
                <a:latin typeface="PT Sans"/>
                <a:ea typeface="PT Sans"/>
                <a:cs typeface="PT Sans"/>
                <a:sym typeface="PT Sans"/>
              </a:defRPr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Font typeface="PT Sans"/>
              <a:buChar char="○"/>
              <a:defRPr>
                <a:latin typeface="PT Sans"/>
                <a:ea typeface="PT Sans"/>
                <a:cs typeface="PT Sans"/>
                <a:sym typeface="PT Sans"/>
              </a:defRPr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Font typeface="PT Sans"/>
              <a:buChar char="■"/>
              <a:defRPr>
                <a:latin typeface="PT Sans"/>
                <a:ea typeface="PT Sans"/>
                <a:cs typeface="PT Sans"/>
                <a:sym typeface="PT Sans"/>
              </a:defRPr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Font typeface="PT Sans"/>
              <a:buChar char="●"/>
              <a:defRPr>
                <a:latin typeface="PT Sans"/>
                <a:ea typeface="PT Sans"/>
                <a:cs typeface="PT Sans"/>
                <a:sym typeface="PT Sans"/>
              </a:defRPr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Font typeface="PT Sans"/>
              <a:buChar char="○"/>
              <a:defRPr>
                <a:latin typeface="PT Sans"/>
                <a:ea typeface="PT Sans"/>
                <a:cs typeface="PT Sans"/>
                <a:sym typeface="PT Sans"/>
              </a:defRPr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Font typeface="PT Sans"/>
              <a:buChar char="■"/>
              <a:defRPr>
                <a:latin typeface="PT Sans"/>
                <a:ea typeface="PT Sans"/>
                <a:cs typeface="PT Sans"/>
                <a:sym typeface="PT Sans"/>
              </a:defRPr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Font typeface="PT Sans"/>
              <a:buChar char="●"/>
              <a:defRPr>
                <a:latin typeface="PT Sans"/>
                <a:ea typeface="PT Sans"/>
                <a:cs typeface="PT Sans"/>
                <a:sym typeface="PT Sans"/>
              </a:defRPr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Font typeface="PT Sans"/>
              <a:buChar char="○"/>
              <a:defRPr>
                <a:latin typeface="PT Sans"/>
                <a:ea typeface="PT Sans"/>
                <a:cs typeface="PT Sans"/>
                <a:sym typeface="PT Sans"/>
              </a:defRPr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Font typeface="PT Sans"/>
              <a:buChar char="■"/>
              <a:defRPr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58C528-2F86-E891-12B9-4F0406F161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88E794-81F0-AF15-4A7D-434B03E68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DCF9A3-0F17-AC80-2B69-B6A4831B7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933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Learning Forward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BD7AE6-BEAF-6F06-A7D3-2CE566F23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07C2605-DD55-8446-407D-2F5D76910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72" y="685799"/>
            <a:ext cx="687327" cy="174790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81350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6" r:id="rId2"/>
    <p:sldLayoutId id="2147483808" r:id="rId3"/>
    <p:sldLayoutId id="2147483817" r:id="rId4"/>
    <p:sldLayoutId id="2147483795" r:id="rId5"/>
    <p:sldLayoutId id="2147483811" r:id="rId6"/>
    <p:sldLayoutId id="2147483816" r:id="rId7"/>
    <p:sldLayoutId id="2147483812" r:id="rId8"/>
    <p:sldLayoutId id="2147483813" r:id="rId9"/>
    <p:sldLayoutId id="2147483814" r:id="rId10"/>
    <p:sldLayoutId id="2147483815" r:id="rId11"/>
    <p:sldLayoutId id="2147483794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18" r:id="rId20"/>
    <p:sldLayoutId id="2147483819" r:id="rId21"/>
    <p:sldLayoutId id="2147483820" r:id="rId22"/>
    <p:sldLayoutId id="2147483821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8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pxhere.com/en/photo/1255837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8.png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://www.livelearnandlead.com/" TargetMode="Externa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gif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5.gif"/><Relationship Id="rId5" Type="http://schemas.openxmlformats.org/officeDocument/2006/relationships/image" Target="../media/image44.png"/><Relationship Id="rId4" Type="http://schemas.openxmlformats.org/officeDocument/2006/relationships/hyperlink" Target="http://kickup.co/2023L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257CD-11EF-4848-8D0C-C19CF6154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>
            <a:normAutofit fontScale="90000"/>
          </a:bodyPr>
          <a:lstStyle/>
          <a:p>
            <a:r>
              <a:rPr lang="en-US" dirty="0"/>
              <a:t>Jumpstart School Improvement with 90 Day Plans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5E34824-B508-4F9B-9AF8-D7C38E7F3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>
            <a:normAutofit/>
          </a:bodyPr>
          <a:lstStyle/>
          <a:p>
            <a:r>
              <a:rPr lang="en-US" dirty="0"/>
              <a:t>Dr. Brent Anderson</a:t>
            </a:r>
          </a:p>
          <a:p>
            <a:r>
              <a:rPr lang="en-US" dirty="0"/>
              <a:t>AVID Center</a:t>
            </a:r>
          </a:p>
          <a:p>
            <a:r>
              <a:rPr lang="en-US" dirty="0"/>
              <a:t>Livelearnandlead.com</a:t>
            </a:r>
          </a:p>
        </p:txBody>
      </p:sp>
      <p:pic>
        <p:nvPicPr>
          <p:cNvPr id="9" name="Picture Placeholder 8" descr="A mountain range with trees and clouds&#10;&#10;Description automatically generated">
            <a:extLst>
              <a:ext uri="{FF2B5EF4-FFF2-40B4-BE49-F238E27FC236}">
                <a16:creationId xmlns:a16="http://schemas.microsoft.com/office/drawing/2014/main" id="{6F2A3C0B-3901-2107-32F0-0CB03E91A3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8867" b="188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7123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D407C-6A71-A4BC-B030-66013E325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Tent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42CBA7-61F1-2559-5B3D-EF2E1E162A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507820"/>
            <a:ext cx="2026763" cy="1764792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School or District &amp; State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93B2D0E-DC4C-724E-6F54-087E0B3AB4E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406215"/>
            <a:ext cx="2026763" cy="176479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br>
              <a:rPr lang="en-US" dirty="0"/>
            </a:br>
            <a:r>
              <a:rPr lang="en-US" dirty="0"/>
              <a:t>One thing you hope to take away from today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391BAC0-B497-38BB-5CA5-2DE2BC40EC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150442" y="2507820"/>
            <a:ext cx="2026763" cy="176479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Current Role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C879217-0118-3485-0CE3-84FCA9135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9BE2EB9-D717-64AE-6D58-41E485F75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Learning Forward 2023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BF4A80F-F9EE-025E-703C-17737B45C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Jumpstart School Improvement with 90 Day Plans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D5311F32-2A2E-1467-7F75-533833166473}"/>
              </a:ext>
            </a:extLst>
          </p:cNvPr>
          <p:cNvSpPr txBox="1">
            <a:spLocks/>
          </p:cNvSpPr>
          <p:nvPr/>
        </p:nvSpPr>
        <p:spPr>
          <a:xfrm>
            <a:off x="2150442" y="4406215"/>
            <a:ext cx="2026763" cy="1764792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Show/Movie/Book or Song that you can watch/read/listen to on repeat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D988C5-3904-CE38-3A6F-30B5F24BC7CB}"/>
              </a:ext>
            </a:extLst>
          </p:cNvPr>
          <p:cNvSpPr/>
          <p:nvPr/>
        </p:nvSpPr>
        <p:spPr>
          <a:xfrm>
            <a:off x="4845122" y="2880452"/>
            <a:ext cx="6355998" cy="30954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BRENT</a:t>
            </a:r>
          </a:p>
          <a:p>
            <a:pPr algn="ctr"/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he/him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806F89-1C5B-0F5E-4A46-BA970DE80A72}"/>
              </a:ext>
            </a:extLst>
          </p:cNvPr>
          <p:cNvSpPr txBox="1"/>
          <p:nvPr/>
        </p:nvSpPr>
        <p:spPr>
          <a:xfrm>
            <a:off x="4919954" y="3050242"/>
            <a:ext cx="1630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AVID Center</a:t>
            </a:r>
          </a:p>
          <a:p>
            <a:r>
              <a:rPr lang="en-US" dirty="0"/>
              <a:t>Plainfield, 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591BB8-E77F-97BE-9BEA-24E9FD6E05C3}"/>
              </a:ext>
            </a:extLst>
          </p:cNvPr>
          <p:cNvSpPr txBox="1"/>
          <p:nvPr/>
        </p:nvSpPr>
        <p:spPr>
          <a:xfrm>
            <a:off x="9247694" y="3020884"/>
            <a:ext cx="1853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Program Manager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85C260-6EA4-3B4D-B41B-B465F70E62E2}"/>
              </a:ext>
            </a:extLst>
          </p:cNvPr>
          <p:cNvSpPr txBox="1"/>
          <p:nvPr/>
        </p:nvSpPr>
        <p:spPr>
          <a:xfrm>
            <a:off x="4919954" y="5568836"/>
            <a:ext cx="2869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Refine the use of 90 day plans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51193E-0A7C-8E8A-8454-CFD000EF68C7}"/>
              </a:ext>
            </a:extLst>
          </p:cNvPr>
          <p:cNvSpPr txBox="1"/>
          <p:nvPr/>
        </p:nvSpPr>
        <p:spPr>
          <a:xfrm>
            <a:off x="9470430" y="5568836"/>
            <a:ext cx="163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Footloose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5179FB-1208-1400-D9EF-76FC5BD15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4814" y="213658"/>
            <a:ext cx="2102068" cy="210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68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91794-986C-4679-93EA-5F3C3EE6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/>
          <a:lstStyle/>
          <a:p>
            <a:r>
              <a:rPr lang="en-US" dirty="0"/>
              <a:t>Who’s in the Room?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Dr. Brent Anderson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5403B-F6A5-4855-B204-4A9D1F5B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>
            <a:normAutofit/>
          </a:bodyPr>
          <a:lstStyle/>
          <a:p>
            <a:r>
              <a:rPr lang="en-US" dirty="0"/>
              <a:t>AVID Center – Program Manager</a:t>
            </a:r>
          </a:p>
          <a:p>
            <a:r>
              <a:rPr lang="en-US" dirty="0"/>
              <a:t>Live. Learn. Lead Consulting and Training</a:t>
            </a:r>
          </a:p>
          <a:p>
            <a:r>
              <a:rPr lang="en-US" dirty="0"/>
              <a:t>Aurora University Adjunct Faculty</a:t>
            </a:r>
          </a:p>
          <a:p>
            <a:r>
              <a:rPr lang="en-US" dirty="0"/>
              <a:t>25 years Principal and Teacher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B4CE206-F42E-4D3A-BF53-47DAC78718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DCB402D-A6C5-458C-9A07-A86DAE2F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/>
          <a:lstStyle/>
          <a:p>
            <a:r>
              <a:rPr lang="en-US" dirty="0"/>
              <a:t>Jumpstart School Improvement with 90 Day Plans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A5117AED-BDB8-DE2F-354F-61CE645BC1F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12316" r="12316"/>
          <a:stretch/>
        </p:blipFill>
        <p:spPr>
          <a:xfrm>
            <a:off x="-1" y="685800"/>
            <a:ext cx="6201103" cy="5486344"/>
          </a:xfrm>
        </p:spPr>
      </p:pic>
    </p:spTree>
    <p:extLst>
      <p:ext uri="{BB962C8B-B14F-4D97-AF65-F5344CB8AC3E}">
        <p14:creationId xmlns:p14="http://schemas.microsoft.com/office/powerpoint/2010/main" val="1195628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16CF27F-A1C8-3656-B759-2A4A30DDED2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391794-986C-4679-93EA-5F3C3EE6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/>
          <a:lstStyle/>
          <a:p>
            <a:r>
              <a:rPr lang="en-US" dirty="0"/>
              <a:t>Introductions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5403B-F6A5-4855-B204-4A9D1F5B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>
            <a:normAutofit/>
          </a:bodyPr>
          <a:lstStyle/>
          <a:p>
            <a:r>
              <a:rPr lang="en-US" dirty="0"/>
              <a:t>If the doors had slid closed for your educator profession, what might the next set of doors have had in store for your professional journey?  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B4CE206-F42E-4D3A-BF53-47DAC78718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DCB402D-A6C5-458C-9A07-A86DAE2F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/>
          <a:lstStyle/>
          <a:p>
            <a:r>
              <a:rPr lang="en-US" dirty="0"/>
              <a:t>Jumpstart School Improvement with 90 Day Plans</a:t>
            </a:r>
          </a:p>
        </p:txBody>
      </p:sp>
      <p:pic>
        <p:nvPicPr>
          <p:cNvPr id="14" name="Picture Placeholder 13" descr="A train with a person getting into the subway&#10;&#10;Description automatically generated with medium confidence">
            <a:extLst>
              <a:ext uri="{FF2B5EF4-FFF2-40B4-BE49-F238E27FC236}">
                <a16:creationId xmlns:a16="http://schemas.microsoft.com/office/drawing/2014/main" id="{A5117AED-BDB8-DE2F-354F-61CE645BC1F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14269" t="-834" r="48397" b="834"/>
          <a:stretch/>
        </p:blipFill>
        <p:spPr>
          <a:xfrm>
            <a:off x="0" y="685800"/>
            <a:ext cx="3072384" cy="5486344"/>
          </a:xfrm>
        </p:spPr>
      </p:pic>
      <p:pic>
        <p:nvPicPr>
          <p:cNvPr id="15" name="Picture Placeholder 13" descr="A train with a person getting into the subway&#10;&#10;Description automatically generated with medium confidence">
            <a:extLst>
              <a:ext uri="{FF2B5EF4-FFF2-40B4-BE49-F238E27FC236}">
                <a16:creationId xmlns:a16="http://schemas.microsoft.com/office/drawing/2014/main" id="{99EC0AA4-28C6-4BD6-0936-6AC003D9E2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303" t="109" r="3363" b="-109"/>
          <a:stretch/>
        </p:blipFill>
        <p:spPr>
          <a:xfrm>
            <a:off x="3154680" y="708688"/>
            <a:ext cx="3072384" cy="5486344"/>
          </a:xfrm>
          <a:prstGeom prst="rect">
            <a:avLst/>
          </a:prstGeom>
          <a:solidFill>
            <a:schemeClr val="accent3"/>
          </a:solidFill>
        </p:spPr>
      </p:pic>
    </p:spTree>
    <p:extLst>
      <p:ext uri="{BB962C8B-B14F-4D97-AF65-F5344CB8AC3E}">
        <p14:creationId xmlns:p14="http://schemas.microsoft.com/office/powerpoint/2010/main" val="2744137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69B09-D6C7-4B96-529E-F2D3AE91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Group Norms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E94A11-6F9B-7037-01C9-B6BF00094048}"/>
              </a:ext>
            </a:extLst>
          </p:cNvPr>
          <p:cNvSpPr txBox="1"/>
          <p:nvPr/>
        </p:nvSpPr>
        <p:spPr>
          <a:xfrm>
            <a:off x="3284172" y="5402318"/>
            <a:ext cx="56236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BE OKAY WITH NON-CLOSURE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70048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E7603-3FE5-4D68-8FC7-506A843BD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576263"/>
            <a:ext cx="5206802" cy="1515296"/>
          </a:xfrm>
        </p:spPr>
        <p:txBody>
          <a:bodyPr>
            <a:normAutofit/>
          </a:bodyPr>
          <a:lstStyle/>
          <a:p>
            <a:r>
              <a:rPr lang="en-US" dirty="0"/>
              <a:t>Performance Objectives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736FE2-3052-4AA9-A15D-DC9479876A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9" y="2146783"/>
            <a:ext cx="5206802" cy="3810875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u="sng" dirty="0"/>
              <a:t>Deconstruct</a:t>
            </a:r>
            <a:r>
              <a:rPr lang="en-US" b="1" dirty="0"/>
              <a:t> </a:t>
            </a:r>
            <a:r>
              <a:rPr lang="en-US" dirty="0"/>
              <a:t>a current problem of practice using a 90-day plan model to </a:t>
            </a:r>
            <a:r>
              <a:rPr lang="en-US" b="1" u="sng" dirty="0"/>
              <a:t>identify</a:t>
            </a:r>
            <a:r>
              <a:rPr lang="en-US" b="1" dirty="0"/>
              <a:t> </a:t>
            </a:r>
            <a:r>
              <a:rPr lang="en-US" dirty="0"/>
              <a:t>the goal, strategy, and tactics that will provide a specific focus and guide movement toward achieving the goal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u="sng" dirty="0"/>
              <a:t>Identify</a:t>
            </a:r>
            <a:r>
              <a:rPr lang="en-US" b="1" dirty="0"/>
              <a:t> </a:t>
            </a:r>
            <a:r>
              <a:rPr lang="en-US" dirty="0"/>
              <a:t>potential leading indicators to </a:t>
            </a:r>
            <a:r>
              <a:rPr lang="en-US" b="1" u="sng" dirty="0"/>
              <a:t>measure improvement</a:t>
            </a:r>
            <a:r>
              <a:rPr lang="en-US" dirty="0"/>
              <a:t> toward your goal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DD26BA0C-94B0-4657-843E-47241BEFF20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55" t="27005" r="-55" b="51359"/>
          <a:stretch/>
        </p:blipFill>
        <p:spPr>
          <a:xfrm>
            <a:off x="6364224" y="703728"/>
            <a:ext cx="5129784" cy="1746504"/>
          </a:xfrm>
        </p:spPr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1ACFDDA8-02CC-4CC9-A429-6E695D7FEC3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233" t="48296" r="233" b="30068"/>
          <a:stretch/>
        </p:blipFill>
        <p:spPr>
          <a:xfrm>
            <a:off x="6361416" y="2559960"/>
            <a:ext cx="5129784" cy="1746504"/>
          </a:xfr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F592F0E5-1AC5-40B3-91A2-92DA2E5E355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/>
          <a:srcRect l="-233" t="70822" r="233" b="7542"/>
          <a:stretch/>
        </p:blipFill>
        <p:spPr>
          <a:xfrm>
            <a:off x="6361416" y="4416192"/>
            <a:ext cx="5129784" cy="1746504"/>
          </a:xfr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444BE950-5FEE-4C80-A05C-7C12657DF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158A729-7C01-4F67-AE42-3F4971201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/>
          <a:lstStyle/>
          <a:p>
            <a:r>
              <a:rPr lang="en-US" dirty="0"/>
              <a:t>Jumpstart School Improvement with 90 Day Plans</a:t>
            </a:r>
          </a:p>
        </p:txBody>
      </p:sp>
    </p:spTree>
    <p:extLst>
      <p:ext uri="{BB962C8B-B14F-4D97-AF65-F5344CB8AC3E}">
        <p14:creationId xmlns:p14="http://schemas.microsoft.com/office/powerpoint/2010/main" val="242679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9" name="Picture Placeholder 8" descr="Sunset on snowcapped mountains">
            <a:extLst>
              <a:ext uri="{FF2B5EF4-FFF2-40B4-BE49-F238E27FC236}">
                <a16:creationId xmlns:a16="http://schemas.microsoft.com/office/drawing/2014/main" id="{1E6B9D47-876D-44E2-BD81-CA6326B97B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grayscl/>
          </a:blip>
          <a:srcRect/>
          <a:stretch/>
        </p:blipFill>
        <p:spPr>
          <a:xfrm>
            <a:off x="0" y="2577775"/>
            <a:ext cx="2587752" cy="1764792"/>
          </a:xfrm>
        </p:spPr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62D3582E-2508-4DFB-ABB9-DC49A430214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17372" t="30655" r="26172" b="917"/>
          <a:stretch/>
        </p:blipFill>
        <p:spPr>
          <a:xfrm>
            <a:off x="0" y="4406215"/>
            <a:ext cx="2587752" cy="1764792"/>
          </a:xfrm>
        </p:spPr>
      </p:pic>
      <p:pic>
        <p:nvPicPr>
          <p:cNvPr id="15" name="Picture Placeholder 14" descr="Winding mountain road">
            <a:extLst>
              <a:ext uri="{FF2B5EF4-FFF2-40B4-BE49-F238E27FC236}">
                <a16:creationId xmlns:a16="http://schemas.microsoft.com/office/drawing/2014/main" id="{0C3AC05D-D67B-4E82-931B-6049D7AFB5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>
            <a:grayscl/>
          </a:blip>
          <a:srcRect l="23639" t="8875" r="34658" b="28594"/>
          <a:stretch/>
        </p:blipFill>
        <p:spPr>
          <a:xfrm>
            <a:off x="2651760" y="2577775"/>
            <a:ext cx="1764792" cy="1764792"/>
          </a:xfrm>
        </p:spPr>
      </p:pic>
      <p:pic>
        <p:nvPicPr>
          <p:cNvPr id="11" name="Picture Placeholder 10" descr="Person on the summit of a mountain">
            <a:extLst>
              <a:ext uri="{FF2B5EF4-FFF2-40B4-BE49-F238E27FC236}">
                <a16:creationId xmlns:a16="http://schemas.microsoft.com/office/drawing/2014/main" id="{1030725C-201C-4F03-B83B-2FC83EFE5B9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>
            <a:grayscl/>
          </a:blip>
          <a:srcRect l="25780" t="30129" r="28779" b="1796"/>
          <a:stretch/>
        </p:blipFill>
        <p:spPr>
          <a:xfrm>
            <a:off x="2651760" y="4406575"/>
            <a:ext cx="1764792" cy="1764792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/>
          <a:lstStyle/>
          <a:p>
            <a:r>
              <a:rPr lang="en-US" dirty="0"/>
              <a:t>The Problem with School Improvement Plans</a:t>
            </a:r>
          </a:p>
          <a:p>
            <a:r>
              <a:rPr lang="en-US" dirty="0"/>
              <a:t>Why 90 Days?</a:t>
            </a:r>
          </a:p>
          <a:p>
            <a:r>
              <a:rPr lang="en-US" dirty="0"/>
              <a:t>Goal – Strategy - Tactics</a:t>
            </a:r>
          </a:p>
          <a:p>
            <a:r>
              <a:rPr lang="en-US" dirty="0"/>
              <a:t>Scorecard/Evaluation</a:t>
            </a:r>
          </a:p>
          <a:p>
            <a:r>
              <a:rPr lang="en-US" dirty="0"/>
              <a:t>Maintaining Focus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77E04B0E-40F7-4745-B762-934BAE25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FAF00753-16A6-4826-97EB-67D8291B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/>
          <a:lstStyle/>
          <a:p>
            <a:r>
              <a:rPr lang="en-US" dirty="0"/>
              <a:t>Jumpstart School Improvement with 90 Day Plans</a:t>
            </a:r>
          </a:p>
        </p:txBody>
      </p:sp>
    </p:spTree>
    <p:extLst>
      <p:ext uri="{BB962C8B-B14F-4D97-AF65-F5344CB8AC3E}">
        <p14:creationId xmlns:p14="http://schemas.microsoft.com/office/powerpoint/2010/main" val="418145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458798-14B3-4E65-8F8B-DCED649CB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/>
          <a:lstStyle/>
          <a:p>
            <a:r>
              <a:rPr lang="en-US" dirty="0"/>
              <a:t>Essential Question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7504F82-FC6E-46EB-9563-5D11B0A2C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2CFEC54-1925-4DC4-A784-10178D1C5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/>
          <a:lstStyle/>
          <a:p>
            <a:r>
              <a:rPr lang="en-US" dirty="0"/>
              <a:t>Jumpstart School Improvement with 90 Day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94402-E20E-0A60-7E4E-E09A5B461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EF1EC891-EF99-E263-2644-CE597CB20C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1687094"/>
              </p:ext>
            </p:extLst>
          </p:nvPr>
        </p:nvGraphicFramePr>
        <p:xfrm>
          <a:off x="1595069" y="1825624"/>
          <a:ext cx="8881239" cy="42063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0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0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40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Franklin Gothic Demi" panose="020B0703020102020204" pitchFamily="34" charset="0"/>
                        </a:rPr>
                        <a:t>Focused Notes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Franklin Gothic Book" panose="020B0503020102020204" pitchFamily="34" charset="0"/>
                        </a:rPr>
                        <a:t>TOPIC/OBJECTIVE:</a:t>
                      </a:r>
                      <a:endParaRPr lang="en-US" sz="1800" b="0" dirty="0">
                        <a:latin typeface="Franklin Gothic Book" panose="020B05030201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Franklin Gothic Book" panose="020B0503020102020204" pitchFamily="34" charset="0"/>
                        </a:rPr>
                        <a:t>NAME:</a:t>
                      </a:r>
                      <a:endParaRPr lang="en-US" sz="1800" b="0" dirty="0">
                        <a:latin typeface="Franklin Gothic Book" panose="020B05030201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407">
                <a:tc rowSpan="2"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rgbClr val="E0AA0F"/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Franklin Gothic Book" panose="020B0503020102020204" pitchFamily="34" charset="0"/>
                        </a:rPr>
                        <a:t>CLASS/PERIOD: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20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Franklin Gothic Book" panose="020B05030201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Franklin Gothic Book" panose="020B0503020102020204" pitchFamily="34" charset="0"/>
                        </a:rPr>
                        <a:t>DATE: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976">
                <a:tc gridSpan="3">
                  <a:txBody>
                    <a:bodyPr/>
                    <a:lstStyle/>
                    <a:p>
                      <a:r>
                        <a:rPr lang="en-US" sz="1800" b="1" dirty="0">
                          <a:latin typeface="Franklin Gothic Book" panose="020B0503020102020204" pitchFamily="34" charset="0"/>
                        </a:rPr>
                        <a:t>ESSENTIAL</a:t>
                      </a:r>
                      <a:r>
                        <a:rPr lang="en-US" sz="1800" b="1" baseline="0" dirty="0">
                          <a:latin typeface="Franklin Gothic Book" panose="020B0503020102020204" pitchFamily="34" charset="0"/>
                        </a:rPr>
                        <a:t> QUESTION:</a:t>
                      </a:r>
                      <a:r>
                        <a:rPr lang="en-US" sz="3200" b="1" kern="1200" baseline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2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How can I leverage a 90-day plan model to address</a:t>
                      </a:r>
                      <a:endParaRPr lang="en-US" sz="2400" b="0" kern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206">
                <a:tc gridSpan="3">
                  <a:txBody>
                    <a:bodyPr/>
                    <a:lstStyle/>
                    <a:p>
                      <a:r>
                        <a:rPr lang="en-US" sz="2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 current problem of practice and subsequently improve student </a:t>
                      </a:r>
                      <a:endParaRPr lang="en-US" sz="2400" b="0" kern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7206">
                <a:tc gridSpan="3"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outcomes?</a:t>
                      </a:r>
                      <a:endParaRPr lang="en-US" sz="2400" kern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3976">
                <a:tc gridSpan="3"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kern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5" descr="A picture containing text, sky&#10;&#10;Description automatically generated">
            <a:extLst>
              <a:ext uri="{FF2B5EF4-FFF2-40B4-BE49-F238E27FC236}">
                <a16:creationId xmlns:a16="http://schemas.microsoft.com/office/drawing/2014/main" id="{D5741A6B-8DB9-FFE1-C6D0-A57CD450E84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714" y="2670374"/>
            <a:ext cx="2208220" cy="65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92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31B0B-0016-D34A-F148-AE59664D6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FBB41-24AF-FEAC-76A9-AA9CF8E32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5100" b="1" dirty="0"/>
              <a:t>Step 1:  Read the quote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400" i="1" dirty="0"/>
              <a:t>"One of the biggest threats to most yearly SIP plans is "life." And that's the first problem with annual planning.  Even the mundane day-to-day challenges we face can threaten to derail our tidy, predictable plans." </a:t>
            </a:r>
            <a:r>
              <a:rPr lang="en-US" sz="4400" dirty="0"/>
              <a:t>– Dr. Robyn Jackson</a:t>
            </a:r>
          </a:p>
          <a:p>
            <a:pPr>
              <a:lnSpc>
                <a:spcPct val="120000"/>
              </a:lnSpc>
            </a:pPr>
            <a:endParaRPr lang="en-US" sz="2900" b="1" dirty="0"/>
          </a:p>
          <a:p>
            <a:pPr>
              <a:lnSpc>
                <a:spcPct val="120000"/>
              </a:lnSpc>
            </a:pPr>
            <a:r>
              <a:rPr lang="en-US" sz="5100" b="1" dirty="0"/>
              <a:t>Step 2:  Choose sole mate</a:t>
            </a:r>
          </a:p>
          <a:p>
            <a:pPr marL="0" indent="0">
              <a:lnSpc>
                <a:spcPct val="120000"/>
              </a:lnSpc>
              <a:buFont typeface="Wingdings 2" panose="05020102010507070707" pitchFamily="18" charset="2"/>
              <a:buNone/>
            </a:pPr>
            <a:r>
              <a:rPr lang="en-US" sz="4400" dirty="0"/>
              <a:t>Introduce yourself and use the sentence frame below to discuss the quote.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b="1" i="1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400" b="1" i="1" dirty="0"/>
              <a:t>I think/feel/believe that in her quote about _____, Jackson is saying that _____.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500" dirty="0"/>
              <a:t>Think about our EQ:  </a:t>
            </a:r>
            <a:r>
              <a:rPr lang="en-US" sz="2500" b="1" dirty="0">
                <a:solidFill>
                  <a:schemeClr val="accent1">
                    <a:lumMod val="50000"/>
                  </a:schemeClr>
                </a:solidFill>
              </a:rPr>
              <a:t>How can I leverage a 90-day plan model to address a current problem of practice and subsequently improve student outcomes?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350DB-11E3-2006-47D7-27A1C4764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54E0C-AF34-59A1-8D5E-37BC7DC0F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Jumpstart School Improvement with 90 Day Plans</a:t>
            </a:r>
          </a:p>
        </p:txBody>
      </p:sp>
    </p:spTree>
    <p:extLst>
      <p:ext uri="{BB962C8B-B14F-4D97-AF65-F5344CB8AC3E}">
        <p14:creationId xmlns:p14="http://schemas.microsoft.com/office/powerpoint/2010/main" val="146259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31B0B-0016-D34A-F148-AE59664D6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Quote Analysis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350DB-11E3-2006-47D7-27A1C4764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54E0C-AF34-59A1-8D5E-37BC7DC0F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Jumpstart School Improvement with 90 Day Plans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D70BD73-A8D8-B662-57D4-437CFBC61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Step 3:  Craft a Six-Word Story</a:t>
            </a:r>
          </a:p>
          <a:p>
            <a:pPr marL="0" indent="0">
              <a:buNone/>
            </a:pPr>
            <a:r>
              <a:rPr lang="en-US" dirty="0"/>
              <a:t>The Six-Word Story helps distill the essence of an idea.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Word Bank</a:t>
            </a:r>
          </a:p>
          <a:p>
            <a:pPr marL="0" indent="0" algn="ctr">
              <a:buNone/>
              <a:tabLst>
                <a:tab pos="1828800" algn="ctr"/>
                <a:tab pos="3605213" algn="ctr"/>
                <a:tab pos="5486400" algn="ctr"/>
                <a:tab pos="7315200" algn="ctr"/>
                <a:tab pos="9196388" algn="ctr"/>
              </a:tabLst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	opportunity	reflect	improve	plan	transform</a:t>
            </a:r>
          </a:p>
          <a:p>
            <a:pPr marL="0" indent="0">
              <a:tabLst>
                <a:tab pos="1828800" algn="ctr"/>
                <a:tab pos="3605213" algn="ctr"/>
                <a:tab pos="5486400" algn="ctr"/>
                <a:tab pos="7315200" algn="ctr"/>
                <a:tab pos="9196388" algn="ctr"/>
              </a:tabLst>
            </a:pPr>
            <a:endParaRPr lang="en-US" sz="2400" b="1" dirty="0"/>
          </a:p>
          <a:p>
            <a:pPr marL="0" indent="0">
              <a:tabLst>
                <a:tab pos="1828800" algn="ctr"/>
                <a:tab pos="3605213" algn="ctr"/>
                <a:tab pos="5486400" algn="ctr"/>
                <a:tab pos="7315200" algn="ctr"/>
                <a:tab pos="9196388" algn="ctr"/>
              </a:tabLst>
            </a:pPr>
            <a:r>
              <a:rPr lang="en-US" sz="2400" b="1" dirty="0"/>
              <a:t>Step 4:  Be Prepared to Share</a:t>
            </a:r>
          </a:p>
          <a:p>
            <a:pPr marL="0" indent="0">
              <a:buNone/>
              <a:tabLst>
                <a:tab pos="1828800" algn="ctr"/>
                <a:tab pos="3605213" algn="ctr"/>
                <a:tab pos="5486400" algn="ctr"/>
                <a:tab pos="7315200" algn="ctr"/>
                <a:tab pos="9196388" algn="ctr"/>
              </a:tabLst>
            </a:pPr>
            <a:endParaRPr lang="en-US" b="1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85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A3366-097D-49B2-BEEA-81A815AD3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5" y="539496"/>
            <a:ext cx="6262434" cy="2640432"/>
          </a:xfrm>
        </p:spPr>
        <p:txBody>
          <a:bodyPr/>
          <a:lstStyle/>
          <a:p>
            <a:r>
              <a:rPr lang="en-US" dirty="0"/>
              <a:t>The Problem with SIP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0A8D4-7BF4-4460-BA9F-D14097787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303282"/>
            <a:ext cx="5328534" cy="1876645"/>
          </a:xfrm>
        </p:spPr>
        <p:txBody>
          <a:bodyPr>
            <a:noAutofit/>
          </a:bodyPr>
          <a:lstStyle/>
          <a:p>
            <a:pPr marL="0" lvl="1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b="1" dirty="0"/>
              <a:t>According to Dr. Robyn Jackson</a:t>
            </a:r>
          </a:p>
          <a:p>
            <a:pPr marL="228600" lvl="1">
              <a:lnSpc>
                <a:spcPct val="100000"/>
              </a:lnSpc>
              <a:spcBef>
                <a:spcPts val="1000"/>
              </a:spcBef>
            </a:pPr>
            <a:r>
              <a:rPr lang="en-US" sz="2400" dirty="0"/>
              <a:t>Are easily derailed by “life”</a:t>
            </a:r>
          </a:p>
          <a:p>
            <a:pPr marL="228600" lvl="1">
              <a:lnSpc>
                <a:spcPct val="100000"/>
              </a:lnSpc>
              <a:spcBef>
                <a:spcPts val="1000"/>
              </a:spcBef>
            </a:pPr>
            <a:r>
              <a:rPr lang="en-US" sz="2400" dirty="0"/>
              <a:t>There’s no urgency</a:t>
            </a:r>
          </a:p>
          <a:p>
            <a:pPr marL="228600" lvl="1">
              <a:lnSpc>
                <a:spcPct val="100000"/>
              </a:lnSpc>
              <a:spcBef>
                <a:spcPts val="1000"/>
              </a:spcBef>
            </a:pPr>
            <a:r>
              <a:rPr lang="en-US" sz="2400" dirty="0"/>
              <a:t>Discount continuous learning</a:t>
            </a:r>
          </a:p>
        </p:txBody>
      </p:sp>
      <p:pic>
        <p:nvPicPr>
          <p:cNvPr id="9" name="Picture Placeholder 8" descr="Mountain peaks lit by the sun">
            <a:extLst>
              <a:ext uri="{FF2B5EF4-FFF2-40B4-BE49-F238E27FC236}">
                <a16:creationId xmlns:a16="http://schemas.microsoft.com/office/drawing/2014/main" id="{495FAF00-0119-49E3-A38B-52B84E6BE2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</a:blip>
          <a:srcRect l="708" t="32771" r="-708" b="28027"/>
          <a:stretch/>
        </p:blipFill>
        <p:spPr>
          <a:xfrm>
            <a:off x="406458" y="3337089"/>
            <a:ext cx="11096694" cy="2981415"/>
          </a:xfr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6AA940CA-4F98-4E5C-B1C8-81F8FC0997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148C17DC-528C-4D3E-95D0-CCFE9F635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/>
          <a:lstStyle/>
          <a:p>
            <a:r>
              <a:rPr lang="en-US" dirty="0"/>
              <a:t>Jumpstart School Improvement with 90 Day Plans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A857D3-5716-DE21-11D1-484B90A222E4}"/>
              </a:ext>
            </a:extLst>
          </p:cNvPr>
          <p:cNvSpPr txBox="1">
            <a:spLocks/>
          </p:cNvSpPr>
          <p:nvPr/>
        </p:nvSpPr>
        <p:spPr>
          <a:xfrm>
            <a:off x="6096000" y="1303282"/>
            <a:ext cx="5328534" cy="187664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b="1" dirty="0">
                <a:latin typeface="+mj-lt"/>
              </a:rPr>
              <a:t>Square your pair, discuss your level of agreement with Dr. Jackson’s assertions.</a:t>
            </a:r>
          </a:p>
        </p:txBody>
      </p:sp>
    </p:spTree>
    <p:extLst>
      <p:ext uri="{BB962C8B-B14F-4D97-AF65-F5344CB8AC3E}">
        <p14:creationId xmlns:p14="http://schemas.microsoft.com/office/powerpoint/2010/main" val="91777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A3366-097D-49B2-BEEA-81A815AD3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90 Days?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149683-2978-9824-1034-0B2330207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b="1" dirty="0"/>
              <a:t>According to Dr. Robyn Jackson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0A8D4-7BF4-4460-BA9F-D140977872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US" sz="2400" dirty="0"/>
              <a:t>Allow agility and responsiveness to outside challenges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US" sz="2400" dirty="0"/>
              <a:t>Create space to infuse new learning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US" sz="2400" dirty="0"/>
              <a:t>Create opportunity to celebrate success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US" sz="2400" dirty="0"/>
              <a:t>Narrow the focus to avoid initiative overload</a:t>
            </a:r>
          </a:p>
          <a:p>
            <a:pPr marL="228600" lvl="1">
              <a:lnSpc>
                <a:spcPct val="100000"/>
              </a:lnSpc>
              <a:spcBef>
                <a:spcPts val="1000"/>
              </a:spcBef>
            </a:pPr>
            <a:endParaRPr lang="en-US" sz="2400" dirty="0"/>
          </a:p>
        </p:txBody>
      </p:sp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91C9221E-87FA-C476-2135-1A29C8527ED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tretch/>
        </p:blipFill>
        <p:spPr>
          <a:xfrm>
            <a:off x="6559740" y="1243537"/>
            <a:ext cx="4403916" cy="4370926"/>
          </a:xfrm>
          <a:prstGeom prst="rect">
            <a:avLst/>
          </a:prstGeom>
          <a:ln w="9525">
            <a:solidFill>
              <a:srgbClr val="5F5F5F"/>
            </a:solidFill>
          </a:ln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6AA940CA-4F98-4E5C-B1C8-81F8FC099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148C17DC-528C-4D3E-95D0-CCFE9F635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Jumpstart School Improvement with 90 Day Plans</a:t>
            </a:r>
          </a:p>
        </p:txBody>
      </p:sp>
    </p:spTree>
    <p:extLst>
      <p:ext uri="{BB962C8B-B14F-4D97-AF65-F5344CB8AC3E}">
        <p14:creationId xmlns:p14="http://schemas.microsoft.com/office/powerpoint/2010/main" val="2388960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40761-22C6-D682-F4E5-15B9186EEE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/>
              <a:t>What could it look like, sound like, feel like, to develop a 90-day plan?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622DE8-A1D1-4406-7B72-020DA360CF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Placeholder 5" descr="A calendar with pins on it&#10;&#10;Description automatically generated">
            <a:extLst>
              <a:ext uri="{FF2B5EF4-FFF2-40B4-BE49-F238E27FC236}">
                <a16:creationId xmlns:a16="http://schemas.microsoft.com/office/drawing/2014/main" id="{9C9D0722-0D60-8E99-BECF-9CF7E7B5C1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9949" r="199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44582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7CA07A4F-F5B1-0EE9-A8C3-6BC5D046D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the Right Problem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E12033A6-D4E0-46F0-3C10-88D0B97A3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The Problem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0C395A9-4E5E-3EF5-9602-4A6FC21338E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/>
              <a:t>There are lots of open seats in our Dual Credit and AP sections.  The students who enroll generally do well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727B86B-421B-DF90-4819-5B22328BC5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5 Whys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BDA88E3-9735-124A-C7F1-2AB659BE057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/>
              <a:t>Look for the most likely systemic cause of the problem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400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AC030A1-9353-97E0-3740-B7531A9716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The Root Cause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D75D03EC-A2A0-C804-D6C0-DB0FC881A37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/>
              <a:t>Look for the most likely </a:t>
            </a:r>
            <a:r>
              <a:rPr lang="en-US" sz="2400" b="1" dirty="0"/>
              <a:t>systemic</a:t>
            </a:r>
            <a:r>
              <a:rPr lang="en-US" sz="2400" dirty="0"/>
              <a:t> cause of the problem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F3C9EB6-DE2E-0F19-7BCC-4BA538488F56}"/>
              </a:ext>
            </a:extLst>
          </p:cNvPr>
          <p:cNvSpPr txBox="1">
            <a:spLocks/>
          </p:cNvSpPr>
          <p:nvPr/>
        </p:nvSpPr>
        <p:spPr>
          <a:xfrm>
            <a:off x="4787462" y="1825625"/>
            <a:ext cx="39308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4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1pPr>
            <a:lvl2pPr marL="8016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2pPr>
            <a:lvl3pPr marL="12541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3pPr>
            <a:lvl4pPr marL="17160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4pPr>
            <a:lvl5pPr marL="21685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BF85F19-2620-C8CC-F6F8-E6BD8FA47F62}"/>
              </a:ext>
            </a:extLst>
          </p:cNvPr>
          <p:cNvSpPr txBox="1">
            <a:spLocks/>
          </p:cNvSpPr>
          <p:nvPr/>
        </p:nvSpPr>
        <p:spPr>
          <a:xfrm>
            <a:off x="8718331" y="1841391"/>
            <a:ext cx="39308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4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1pPr>
            <a:lvl2pPr marL="8016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2pPr>
            <a:lvl3pPr marL="12541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3pPr>
            <a:lvl4pPr marL="17160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4pPr>
            <a:lvl5pPr marL="21685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CACCC0C-9E34-EFC1-C59E-FCCD38142B50}"/>
              </a:ext>
            </a:extLst>
          </p:cNvPr>
          <p:cNvSpPr txBox="1">
            <a:spLocks/>
          </p:cNvSpPr>
          <p:nvPr/>
        </p:nvSpPr>
        <p:spPr>
          <a:xfrm>
            <a:off x="8199961" y="1825625"/>
            <a:ext cx="33633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4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1pPr>
            <a:lvl2pPr marL="8016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2pPr>
            <a:lvl3pPr marL="12541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3pPr>
            <a:lvl4pPr marL="17160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4pPr>
            <a:lvl5pPr marL="21685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7BFAE25-9E3B-9C12-556A-82F44D10C4FF}"/>
              </a:ext>
            </a:extLst>
          </p:cNvPr>
          <p:cNvSpPr txBox="1">
            <a:spLocks/>
          </p:cNvSpPr>
          <p:nvPr/>
        </p:nvSpPr>
        <p:spPr>
          <a:xfrm>
            <a:off x="4414345" y="1841391"/>
            <a:ext cx="33633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4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1pPr>
            <a:lvl2pPr marL="8016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2pPr>
            <a:lvl3pPr marL="12541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3pPr>
            <a:lvl4pPr marL="17160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4pPr>
            <a:lvl5pPr marL="21685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833D80D-66E3-78C5-EDF3-24D3080CAA41}"/>
              </a:ext>
            </a:extLst>
          </p:cNvPr>
          <p:cNvSpPr txBox="1">
            <a:spLocks/>
          </p:cNvSpPr>
          <p:nvPr/>
        </p:nvSpPr>
        <p:spPr>
          <a:xfrm>
            <a:off x="5873391" y="1809859"/>
            <a:ext cx="33633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4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1pPr>
            <a:lvl2pPr marL="8016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2pPr>
            <a:lvl3pPr marL="12541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3pPr>
            <a:lvl4pPr marL="17160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4pPr>
            <a:lvl5pPr marL="21685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AED5033-CDD3-ECB7-8218-E7B1E78B3391}"/>
              </a:ext>
            </a:extLst>
          </p:cNvPr>
          <p:cNvSpPr txBox="1">
            <a:spLocks/>
          </p:cNvSpPr>
          <p:nvPr/>
        </p:nvSpPr>
        <p:spPr>
          <a:xfrm>
            <a:off x="8098011" y="1809859"/>
            <a:ext cx="33633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4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1pPr>
            <a:lvl2pPr marL="8016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2pPr>
            <a:lvl3pPr marL="12541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3pPr>
            <a:lvl4pPr marL="17160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4pPr>
            <a:lvl5pPr marL="21685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B9D9396-78AC-65D2-02CB-C0FABEFC79DB}"/>
              </a:ext>
            </a:extLst>
          </p:cNvPr>
          <p:cNvSpPr txBox="1">
            <a:spLocks/>
          </p:cNvSpPr>
          <p:nvPr/>
        </p:nvSpPr>
        <p:spPr>
          <a:xfrm>
            <a:off x="4475516" y="1857157"/>
            <a:ext cx="33633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4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1pPr>
            <a:lvl2pPr marL="8016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2pPr>
            <a:lvl3pPr marL="12541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3pPr>
            <a:lvl4pPr marL="17160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4pPr>
            <a:lvl5pPr marL="21685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7589918-450D-EE47-5560-4880E3DEE791}"/>
              </a:ext>
            </a:extLst>
          </p:cNvPr>
          <p:cNvSpPr txBox="1">
            <a:spLocks/>
          </p:cNvSpPr>
          <p:nvPr/>
        </p:nvSpPr>
        <p:spPr>
          <a:xfrm>
            <a:off x="4440621" y="1841391"/>
            <a:ext cx="33633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4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1pPr>
            <a:lvl2pPr marL="8016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2pPr>
            <a:lvl3pPr marL="12541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3pPr>
            <a:lvl4pPr marL="17160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4pPr>
            <a:lvl5pPr marL="21685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28" name="Picture 27" descr="Fingerprints exposed on glass">
            <a:extLst>
              <a:ext uri="{FF2B5EF4-FFF2-40B4-BE49-F238E27FC236}">
                <a16:creationId xmlns:a16="http://schemas.microsoft.com/office/drawing/2014/main" id="{5229194C-30BD-ED3B-47D3-81418618DF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t="33352" b="50012"/>
          <a:stretch/>
        </p:blipFill>
        <p:spPr>
          <a:xfrm>
            <a:off x="0" y="4722829"/>
            <a:ext cx="12192000" cy="1517198"/>
          </a:xfrm>
          <a:prstGeom prst="rect">
            <a:avLst/>
          </a:prstGeom>
        </p:spPr>
      </p:pic>
      <p:sp>
        <p:nvSpPr>
          <p:cNvPr id="29" name="Date Placeholder 11">
            <a:extLst>
              <a:ext uri="{FF2B5EF4-FFF2-40B4-BE49-F238E27FC236}">
                <a16:creationId xmlns:a16="http://schemas.microsoft.com/office/drawing/2014/main" id="{6F90BFC5-9B1E-E3D8-51FC-53FA7FB2E8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30" name="Footer Placeholder 12">
            <a:extLst>
              <a:ext uri="{FF2B5EF4-FFF2-40B4-BE49-F238E27FC236}">
                <a16:creationId xmlns:a16="http://schemas.microsoft.com/office/drawing/2014/main" id="{AF61F9CD-1C43-8A65-F19E-5FA992B6C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/>
          <a:lstStyle/>
          <a:p>
            <a:r>
              <a:rPr lang="en-US" dirty="0"/>
              <a:t>Jumpstart School Improvement with 90 Day Plans</a:t>
            </a:r>
          </a:p>
        </p:txBody>
      </p:sp>
    </p:spTree>
    <p:extLst>
      <p:ext uri="{BB962C8B-B14F-4D97-AF65-F5344CB8AC3E}">
        <p14:creationId xmlns:p14="http://schemas.microsoft.com/office/powerpoint/2010/main" val="392815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22" grpId="0" build="p"/>
      <p:bldP spid="16" grpId="0" build="p"/>
      <p:bldP spid="25" grpId="0" build="p"/>
      <p:bldP spid="17" grpId="0" build="p"/>
      <p:bldP spid="2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4E3209D-C858-D60B-A6A3-ABA8D06F4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Your Problem???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1F99B47-97B0-0372-7D3C-E36CEE839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6317632" cy="420638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 err="1">
                <a:solidFill>
                  <a:schemeClr val="tx1"/>
                </a:solidFill>
                <a:cs typeface="Arial" panose="020B0604020202020204" pitchFamily="34" charset="0"/>
              </a:rPr>
              <a:t>Quickwrite</a:t>
            </a:r>
            <a:endParaRPr lang="en-US" sz="2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1200"/>
              </a:spcAft>
            </a:pPr>
            <a:r>
              <a:rPr lang="en-US" sz="2400" i="1" dirty="0">
                <a:cs typeface="Arial" panose="020B0604020202020204" pitchFamily="34" charset="0"/>
              </a:rPr>
              <a:t>As you think about your campus or district, what is one challenge that you would like to begin to address? 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400" dirty="0">
                <a:cs typeface="Arial" panose="020B0604020202020204" pitchFamily="34" charset="0"/>
              </a:rPr>
              <a:t>Use this time to develop your problem statement. </a:t>
            </a:r>
          </a:p>
          <a:p>
            <a:endParaRPr lang="en-US" dirty="0"/>
          </a:p>
        </p:txBody>
      </p:sp>
      <p:pic>
        <p:nvPicPr>
          <p:cNvPr id="13" name="Content Placeholder 5" descr="Seated person at wood table, holding pencil and writing on lined paper page in open notebook">
            <a:extLst>
              <a:ext uri="{FF2B5EF4-FFF2-40B4-BE49-F238E27FC236}">
                <a16:creationId xmlns:a16="http://schemas.microsoft.com/office/drawing/2014/main" id="{5CFECF09-9105-7C1A-DFC1-1719DE2465D1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894513" y="1690688"/>
            <a:ext cx="4992687" cy="3394075"/>
          </a:xfrm>
        </p:spPr>
      </p:pic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4A845617-CA2C-3EA7-9D77-072D05763887}"/>
              </a:ext>
            </a:extLst>
          </p:cNvPr>
          <p:cNvSpPr txBox="1">
            <a:spLocks/>
          </p:cNvSpPr>
          <p:nvPr/>
        </p:nvSpPr>
        <p:spPr>
          <a:xfrm>
            <a:off x="6894513" y="5084763"/>
            <a:ext cx="4810455" cy="217487"/>
          </a:xfrm>
          <a:prstGeom prst="rect">
            <a:avLst/>
          </a:prstGeom>
        </p:spPr>
        <p:txBody>
          <a:bodyPr/>
          <a:lstStyle>
            <a:lvl1pPr marL="339725" indent="-3397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4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1pPr>
            <a:lvl2pPr marL="8016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2pPr>
            <a:lvl3pPr marL="12541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3pPr>
            <a:lvl4pPr marL="17160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4pPr>
            <a:lvl5pPr marL="21685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Microsoft Stock Image</a:t>
            </a:r>
          </a:p>
        </p:txBody>
      </p:sp>
      <p:sp>
        <p:nvSpPr>
          <p:cNvPr id="4" name="Date Placeholder 11">
            <a:extLst>
              <a:ext uri="{FF2B5EF4-FFF2-40B4-BE49-F238E27FC236}">
                <a16:creationId xmlns:a16="http://schemas.microsoft.com/office/drawing/2014/main" id="{5AA0B007-60D2-42BF-1148-450B61E2C7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5" name="Footer Placeholder 12">
            <a:extLst>
              <a:ext uri="{FF2B5EF4-FFF2-40B4-BE49-F238E27FC236}">
                <a16:creationId xmlns:a16="http://schemas.microsoft.com/office/drawing/2014/main" id="{401FAAAC-4F44-4873-BE1C-C68DC392A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/>
          <a:lstStyle/>
          <a:p>
            <a:r>
              <a:rPr lang="en-US" dirty="0"/>
              <a:t>Jumpstart School Improvement with 90 Day Plans</a:t>
            </a:r>
          </a:p>
        </p:txBody>
      </p:sp>
    </p:spTree>
    <p:extLst>
      <p:ext uri="{BB962C8B-B14F-4D97-AF65-F5344CB8AC3E}">
        <p14:creationId xmlns:p14="http://schemas.microsoft.com/office/powerpoint/2010/main" val="2267033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790B51-9885-A89C-AF07-A8F653819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dirty="0"/>
              <a:t>Root Cause Analysis - 5 Whys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80CB93-B233-BDA8-1386-2AD97E9CB4B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/>
              <a:t>Take your problem statement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Engage in the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5 Whys Protocol </a:t>
            </a:r>
            <a:r>
              <a:rPr lang="en-US" sz="2800" dirty="0"/>
              <a:t>with others near you.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Take good notes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Identify the root cause</a:t>
            </a:r>
          </a:p>
          <a:p>
            <a:pPr>
              <a:lnSpc>
                <a:spcPct val="100000"/>
              </a:lnSpc>
            </a:pPr>
            <a:endParaRPr lang="en-US" sz="2400" dirty="0"/>
          </a:p>
        </p:txBody>
      </p:sp>
      <p:pic>
        <p:nvPicPr>
          <p:cNvPr id="5" name="Picture Placeholder 6" descr="Typebar ready to print a question mark">
            <a:extLst>
              <a:ext uri="{FF2B5EF4-FFF2-40B4-BE49-F238E27FC236}">
                <a16:creationId xmlns:a16="http://schemas.microsoft.com/office/drawing/2014/main" id="{DABEE2B8-EB6F-734B-BCBE-1FDD8EA52AE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2" r="9382"/>
          <a:stretch>
            <a:fillRect/>
          </a:stretch>
        </p:blipFill>
        <p:spPr>
          <a:xfrm>
            <a:off x="6172200" y="1813892"/>
            <a:ext cx="5183188" cy="4252566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9F5348-A4BE-44CB-8E37-1FD89623BBF8}"/>
              </a:ext>
            </a:extLst>
          </p:cNvPr>
          <p:cNvSpPr txBox="1">
            <a:spLocks/>
          </p:cNvSpPr>
          <p:nvPr/>
        </p:nvSpPr>
        <p:spPr>
          <a:xfrm>
            <a:off x="6096000" y="6066470"/>
            <a:ext cx="4810455" cy="217487"/>
          </a:xfrm>
          <a:prstGeom prst="rect">
            <a:avLst/>
          </a:prstGeom>
        </p:spPr>
        <p:txBody>
          <a:bodyPr/>
          <a:lstStyle>
            <a:lvl1pPr marL="339725" indent="-3397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4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1pPr>
            <a:lvl2pPr marL="8016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2pPr>
            <a:lvl3pPr marL="12541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3pPr>
            <a:lvl4pPr marL="17160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4pPr>
            <a:lvl5pPr marL="21685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Microsoft Stock Image</a:t>
            </a:r>
          </a:p>
        </p:txBody>
      </p:sp>
      <p:sp>
        <p:nvSpPr>
          <p:cNvPr id="4" name="Date Placeholder 11">
            <a:extLst>
              <a:ext uri="{FF2B5EF4-FFF2-40B4-BE49-F238E27FC236}">
                <a16:creationId xmlns:a16="http://schemas.microsoft.com/office/drawing/2014/main" id="{2FF06F71-3B95-C760-EDBC-43DFDB54E2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7" name="Footer Placeholder 12">
            <a:extLst>
              <a:ext uri="{FF2B5EF4-FFF2-40B4-BE49-F238E27FC236}">
                <a16:creationId xmlns:a16="http://schemas.microsoft.com/office/drawing/2014/main" id="{DFA750EB-4E36-1848-0AA5-1A64331F4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/>
          <a:lstStyle/>
          <a:p>
            <a:r>
              <a:rPr lang="en-US" dirty="0"/>
              <a:t>Jumpstart School Improvement with 90 Day Plans</a:t>
            </a:r>
          </a:p>
        </p:txBody>
      </p:sp>
    </p:spTree>
    <p:extLst>
      <p:ext uri="{BB962C8B-B14F-4D97-AF65-F5344CB8AC3E}">
        <p14:creationId xmlns:p14="http://schemas.microsoft.com/office/powerpoint/2010/main" val="1320992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ose-up of blueprints">
            <a:extLst>
              <a:ext uri="{FF2B5EF4-FFF2-40B4-BE49-F238E27FC236}">
                <a16:creationId xmlns:a16="http://schemas.microsoft.com/office/drawing/2014/main" id="{3D0E8E69-334D-1AAF-4EF7-7712328D73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3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40665" b="40665"/>
          <a:stretch/>
        </p:blipFill>
        <p:spPr>
          <a:xfrm>
            <a:off x="0" y="4722829"/>
            <a:ext cx="12192000" cy="151719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49F4DD-A636-968C-F460-E4E167F06A1D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Tactic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Specific action steps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Data should inform changes in tactics over time.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CBFA44-7595-D917-63DC-4591489E3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dirty="0"/>
              <a:t>Effective Plans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AF41E5-8F7C-AF7A-8965-B965567AE2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Goal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Student-focused learning/skill outcome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i="1" dirty="0"/>
              <a:t>What are the existing constraints that are making achieving the goal difficult?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E09875-192B-1922-E21F-B166CC8FE8CC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Strategy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Action that will remove the biggest constraint.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Multiple strategies will likely be used to address the constraints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Focus on 1 at a time.</a:t>
            </a:r>
          </a:p>
        </p:txBody>
      </p:sp>
      <p:sp>
        <p:nvSpPr>
          <p:cNvPr id="10" name="Date Placeholder 11">
            <a:extLst>
              <a:ext uri="{FF2B5EF4-FFF2-40B4-BE49-F238E27FC236}">
                <a16:creationId xmlns:a16="http://schemas.microsoft.com/office/drawing/2014/main" id="{D9B3DFAE-1BE0-49AB-920F-2B34A0AAE3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11" name="Footer Placeholder 12">
            <a:extLst>
              <a:ext uri="{FF2B5EF4-FFF2-40B4-BE49-F238E27FC236}">
                <a16:creationId xmlns:a16="http://schemas.microsoft.com/office/drawing/2014/main" id="{FAB06447-C23E-9A6A-6EAA-0BE935795A17}"/>
              </a:ext>
            </a:extLst>
          </p:cNvPr>
          <p:cNvSpPr txBox="1">
            <a:spLocks/>
          </p:cNvSpPr>
          <p:nvPr/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</a:p>
        </p:txBody>
      </p:sp>
    </p:spTree>
    <p:extLst>
      <p:ext uri="{BB962C8B-B14F-4D97-AF65-F5344CB8AC3E}">
        <p14:creationId xmlns:p14="http://schemas.microsoft.com/office/powerpoint/2010/main" val="17664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7" grpId="0" build="p"/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49F4DD-A636-968C-F460-E4E167F06A1D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Tactic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(Action steps)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Cross train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Build endurance through long slow runs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Explore hydration and nutrition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Run ½ marathon in July (success measure)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Increase mileage (weekly) distance (session) over time (success measure)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CBFA44-7595-D917-63DC-4591489E3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dirty="0"/>
              <a:t>Chicago Marathon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AF41E5-8F7C-AF7A-8965-B965567AE2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Goal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(Outcome)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January 4, 2022, I wrote a goal stating that I wanted to complete the Chicago Marathon in 2022 (October 2022)</a:t>
            </a:r>
          </a:p>
          <a:p>
            <a:pPr>
              <a:lnSpc>
                <a:spcPct val="10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000" dirty="0"/>
              <a:t>I had run 13.1 miles once.  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E09875-192B-1922-E21F-B166CC8FE8CC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Strategy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(Action to remove biggest obstacle)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Run consistently (3 days a week) from January through late September to build capacity to run at least 20 miles.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Success measure:  Be able to run 20 miles by September 25, 2022</a:t>
            </a:r>
          </a:p>
          <a:p>
            <a:endParaRPr lang="en-US" dirty="0"/>
          </a:p>
        </p:txBody>
      </p:sp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1CBB999A-7FFA-E76E-BC82-BF9220514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4" name="Footer Placeholder 12">
            <a:extLst>
              <a:ext uri="{FF2B5EF4-FFF2-40B4-BE49-F238E27FC236}">
                <a16:creationId xmlns:a16="http://schemas.microsoft.com/office/drawing/2014/main" id="{FFA680EB-2F91-9AB1-236A-9E72C13BE56D}"/>
              </a:ext>
            </a:extLst>
          </p:cNvPr>
          <p:cNvSpPr txBox="1">
            <a:spLocks/>
          </p:cNvSpPr>
          <p:nvPr/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032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CC7073A0-87D6-2BC1-94DF-064D494FB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17" name="Picture Placeholder 16" descr="A person and person wearing medals and standing together&#10;&#10;Description automatically generated">
            <a:extLst>
              <a:ext uri="{FF2B5EF4-FFF2-40B4-BE49-F238E27FC236}">
                <a16:creationId xmlns:a16="http://schemas.microsoft.com/office/drawing/2014/main" id="{FCA501EE-72D9-5179-D850-D2645CA66F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0957" r="21715"/>
          <a:stretch/>
        </p:blipFill>
        <p:spPr>
          <a:xfrm>
            <a:off x="0" y="685800"/>
            <a:ext cx="3072384" cy="5486344"/>
          </a:xfrm>
        </p:spPr>
      </p:pic>
      <p:pic>
        <p:nvPicPr>
          <p:cNvPr id="21" name="Picture Placeholder 20" descr="A person standing on the side of a road holding a water bottle&#10;&#10;Description automatically generated">
            <a:extLst>
              <a:ext uri="{FF2B5EF4-FFF2-40B4-BE49-F238E27FC236}">
                <a16:creationId xmlns:a16="http://schemas.microsoft.com/office/drawing/2014/main" id="{85FBF80B-2100-BA0F-249E-6AA538598DD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15789" t="25163" r="27031" b="32129"/>
          <a:stretch/>
        </p:blipFill>
        <p:spPr>
          <a:xfrm rot="5400000">
            <a:off x="1947863" y="1892300"/>
            <a:ext cx="5486400" cy="30734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989D40D-9E8C-ED43-7273-7AD76E81F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2022 – Success</a:t>
            </a:r>
          </a:p>
          <a:p>
            <a:r>
              <a:rPr lang="en-US" dirty="0"/>
              <a:t>2023 – Wanted to run sub 4:00 hours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4272442-4331-95D7-D4D7-5C5D5F379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Learning Forward 2023</a:t>
            </a:r>
            <a:endParaRPr lang="en-US" dirty="0"/>
          </a:p>
        </p:txBody>
      </p:sp>
      <p:sp>
        <p:nvSpPr>
          <p:cNvPr id="19" name="Footer Placeholder 12">
            <a:extLst>
              <a:ext uri="{FF2B5EF4-FFF2-40B4-BE49-F238E27FC236}">
                <a16:creationId xmlns:a16="http://schemas.microsoft.com/office/drawing/2014/main" id="{8DCE75F8-0C2D-4D6D-D919-B4B7B7713707}"/>
              </a:ext>
            </a:extLst>
          </p:cNvPr>
          <p:cNvSpPr txBox="1">
            <a:spLocks/>
          </p:cNvSpPr>
          <p:nvPr/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3263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49F4DD-A636-968C-F460-E4E167F06A1D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Tactic</a:t>
            </a:r>
          </a:p>
          <a:p>
            <a:pPr marL="0" indent="0">
              <a:buNone/>
            </a:pPr>
            <a:endParaRPr lang="en-US" sz="2000" b="1" dirty="0">
              <a:solidFill>
                <a:srgbClr val="00998F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CBFA44-7595-D917-63DC-4591489E3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Seats in Rigorous Courses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AF41E5-8F7C-AF7A-8965-B965567AE2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Goal</a:t>
            </a:r>
          </a:p>
          <a:p>
            <a:pPr>
              <a:lnSpc>
                <a:spcPct val="10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000" dirty="0"/>
              <a:t>Increase the percentage of students taking and being successful (C or better) in a course of rigor (Dual Credit or AP) to 70% of all enrolled students by the end of the 24-25 academic year.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E09875-192B-1922-E21F-B166CC8FE8CC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Strategy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</p:txBody>
      </p:sp>
      <p:pic>
        <p:nvPicPr>
          <p:cNvPr id="5" name="Picture 4" descr="A line graph adjacent to a stair">
            <a:extLst>
              <a:ext uri="{FF2B5EF4-FFF2-40B4-BE49-F238E27FC236}">
                <a16:creationId xmlns:a16="http://schemas.microsoft.com/office/drawing/2014/main" id="{3EDF5B75-2686-B6B3-0DC5-0DC111330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086" y="2742598"/>
            <a:ext cx="2456800" cy="3434365"/>
          </a:xfrm>
          <a:prstGeom prst="rect">
            <a:avLst/>
          </a:prstGeom>
        </p:spPr>
      </p:pic>
      <p:pic>
        <p:nvPicPr>
          <p:cNvPr id="11" name="Picture 10" descr="Chess pawn with a shadow of a king">
            <a:extLst>
              <a:ext uri="{FF2B5EF4-FFF2-40B4-BE49-F238E27FC236}">
                <a16:creationId xmlns:a16="http://schemas.microsoft.com/office/drawing/2014/main" id="{BF2D4EA4-C0D3-9696-CA0F-2056BD72F4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0" r="24448"/>
          <a:stretch/>
        </p:blipFill>
        <p:spPr>
          <a:xfrm>
            <a:off x="4461642" y="2742598"/>
            <a:ext cx="2456800" cy="3434365"/>
          </a:xfrm>
          <a:prstGeom prst="rect">
            <a:avLst/>
          </a:prstGeom>
        </p:spPr>
      </p:pic>
      <p:sp>
        <p:nvSpPr>
          <p:cNvPr id="2" name="Date Placeholder 11">
            <a:extLst>
              <a:ext uri="{FF2B5EF4-FFF2-40B4-BE49-F238E27FC236}">
                <a16:creationId xmlns:a16="http://schemas.microsoft.com/office/drawing/2014/main" id="{3989D556-30DA-E358-2D11-4FA41F2A92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3" name="Footer Placeholder 12">
            <a:extLst>
              <a:ext uri="{FF2B5EF4-FFF2-40B4-BE49-F238E27FC236}">
                <a16:creationId xmlns:a16="http://schemas.microsoft.com/office/drawing/2014/main" id="{B44B1733-F9D2-F204-4317-EA627DA20886}"/>
              </a:ext>
            </a:extLst>
          </p:cNvPr>
          <p:cNvSpPr txBox="1">
            <a:spLocks/>
          </p:cNvSpPr>
          <p:nvPr/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247812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790B51-9885-A89C-AF07-A8F653819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the Goal???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80CB93-B233-BDA8-1386-2AD97E9CB4B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Based on your root cause analysis: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dirty="0"/>
              <a:t>Draft a potential student-focused goal</a:t>
            </a:r>
          </a:p>
          <a:p>
            <a:pPr>
              <a:lnSpc>
                <a:spcPct val="100000"/>
              </a:lnSpc>
            </a:pPr>
            <a:endParaRPr lang="en-US" sz="2400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9F5348-A4BE-44CB-8E37-1FD89623BBF8}"/>
              </a:ext>
            </a:extLst>
          </p:cNvPr>
          <p:cNvSpPr txBox="1">
            <a:spLocks/>
          </p:cNvSpPr>
          <p:nvPr/>
        </p:nvSpPr>
        <p:spPr>
          <a:xfrm>
            <a:off x="6096000" y="6066470"/>
            <a:ext cx="4810455" cy="217487"/>
          </a:xfrm>
          <a:prstGeom prst="rect">
            <a:avLst/>
          </a:prstGeom>
        </p:spPr>
        <p:txBody>
          <a:bodyPr/>
          <a:lstStyle>
            <a:lvl1pPr marL="339725" indent="-3397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4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1pPr>
            <a:lvl2pPr marL="8016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2pPr>
            <a:lvl3pPr marL="12541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3pPr>
            <a:lvl4pPr marL="17160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4pPr>
            <a:lvl5pPr marL="21685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Microsoft Stock Image</a:t>
            </a:r>
          </a:p>
        </p:txBody>
      </p:sp>
      <p:pic>
        <p:nvPicPr>
          <p:cNvPr id="8" name="Picture Placeholder 6" descr="Three darts on bullseye">
            <a:extLst>
              <a:ext uri="{FF2B5EF4-FFF2-40B4-BE49-F238E27FC236}">
                <a16:creationId xmlns:a16="http://schemas.microsoft.com/office/drawing/2014/main" id="{A5595F37-7ED8-7286-AFB7-41352DE3238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5" r="9525"/>
          <a:stretch/>
        </p:blipFill>
        <p:spPr>
          <a:xfrm>
            <a:off x="6172200" y="1814196"/>
            <a:ext cx="5183188" cy="4251959"/>
          </a:xfrm>
        </p:spPr>
      </p:pic>
      <p:sp>
        <p:nvSpPr>
          <p:cNvPr id="4" name="Date Placeholder 11">
            <a:extLst>
              <a:ext uri="{FF2B5EF4-FFF2-40B4-BE49-F238E27FC236}">
                <a16:creationId xmlns:a16="http://schemas.microsoft.com/office/drawing/2014/main" id="{9211B79E-0A06-C056-E2B7-94226760EB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5" name="Footer Placeholder 12">
            <a:extLst>
              <a:ext uri="{FF2B5EF4-FFF2-40B4-BE49-F238E27FC236}">
                <a16:creationId xmlns:a16="http://schemas.microsoft.com/office/drawing/2014/main" id="{DE433E5D-0125-4813-AB82-3F283651BEC8}"/>
              </a:ext>
            </a:extLst>
          </p:cNvPr>
          <p:cNvSpPr txBox="1">
            <a:spLocks/>
          </p:cNvSpPr>
          <p:nvPr/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1796531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05707DD-E1F7-9706-39E8-A4A7889EFD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8" t="9642" r="823" b="11441"/>
          <a:stretch/>
        </p:blipFill>
        <p:spPr>
          <a:xfrm>
            <a:off x="1138237" y="628142"/>
            <a:ext cx="9915526" cy="1337182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3C847EA-AB53-6635-5E0D-83C2B30FA7E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68676" y="2122978"/>
            <a:ext cx="10254648" cy="4230525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What specific action, taken over the next 90 days, will aid in removing the current, largest constraint to achieving the goal?</a:t>
            </a:r>
          </a:p>
          <a:p>
            <a:pPr marL="0" indent="0">
              <a:lnSpc>
                <a:spcPct val="110000"/>
              </a:lnSpc>
              <a:buNone/>
            </a:pPr>
            <a:endParaRPr lang="en-US" dirty="0">
              <a:solidFill>
                <a:srgbClr val="00998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Questions to consider: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/>
              <a:t>Vision – What would it look like if we achieved this goal?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/>
              <a:t>Challenges – What is preventing us from achieving the goal?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/>
              <a:t>Opportunities – What strengths do we have that could help us achieve the goal?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b="1" i="1" dirty="0"/>
              <a:t>What actions might we take that bring us closer to achieving our vision or goal?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Date Placeholder 11">
            <a:extLst>
              <a:ext uri="{FF2B5EF4-FFF2-40B4-BE49-F238E27FC236}">
                <a16:creationId xmlns:a16="http://schemas.microsoft.com/office/drawing/2014/main" id="{3A187320-2E86-1CF2-5E5A-BDA2B0CF41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3" name="Footer Placeholder 12">
            <a:extLst>
              <a:ext uri="{FF2B5EF4-FFF2-40B4-BE49-F238E27FC236}">
                <a16:creationId xmlns:a16="http://schemas.microsoft.com/office/drawing/2014/main" id="{05C4E44B-5A1F-39F8-6BA0-E20348C62AD6}"/>
              </a:ext>
            </a:extLst>
          </p:cNvPr>
          <p:cNvSpPr txBox="1">
            <a:spLocks/>
          </p:cNvSpPr>
          <p:nvPr/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271635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49F4DD-A636-968C-F460-E4E167F06A1D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Tactic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000" b="1" dirty="0">
              <a:solidFill>
                <a:srgbClr val="00998F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CBFA44-7595-D917-63DC-4591489E3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Seats in Rigorous Courses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AF41E5-8F7C-AF7A-8965-B965567AE2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Goal</a:t>
            </a:r>
          </a:p>
          <a:p>
            <a:pPr>
              <a:lnSpc>
                <a:spcPct val="10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000" dirty="0"/>
              <a:t>Increase the percentage of students taking and being successful (C or better) in a course of rigor (Dual Credit or AP) to 70% of all enrolled students by the end of the 24-25 academic year.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E09875-192B-1922-E21F-B166CC8FE8CC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Strategy</a:t>
            </a:r>
          </a:p>
          <a:p>
            <a:pPr>
              <a:lnSpc>
                <a:spcPct val="100000"/>
              </a:lnSpc>
              <a:buFont typeface="Montserrat Medium" panose="00000600000000000000" pitchFamily="2" charset="0"/>
              <a:buChar char="+"/>
            </a:pPr>
            <a:endParaRPr lang="en-US" sz="2000" b="1" dirty="0">
              <a:solidFill>
                <a:srgbClr val="00998F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000" dirty="0"/>
              <a:t>Develop staff buy-in around rigorous Tier 1 instruction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pic>
        <p:nvPicPr>
          <p:cNvPr id="5" name="Picture 4" descr="A line graph adjacent to a stair">
            <a:extLst>
              <a:ext uri="{FF2B5EF4-FFF2-40B4-BE49-F238E27FC236}">
                <a16:creationId xmlns:a16="http://schemas.microsoft.com/office/drawing/2014/main" id="{3EDF5B75-2686-B6B3-0DC5-0DC111330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086" y="2742598"/>
            <a:ext cx="2456800" cy="3434365"/>
          </a:xfrm>
          <a:prstGeom prst="rect">
            <a:avLst/>
          </a:prstGeom>
        </p:spPr>
      </p:pic>
      <p:sp>
        <p:nvSpPr>
          <p:cNvPr id="2" name="Date Placeholder 11">
            <a:extLst>
              <a:ext uri="{FF2B5EF4-FFF2-40B4-BE49-F238E27FC236}">
                <a16:creationId xmlns:a16="http://schemas.microsoft.com/office/drawing/2014/main" id="{E3246FCE-9FD8-8513-B29A-3513CE21C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3" name="Footer Placeholder 12">
            <a:extLst>
              <a:ext uri="{FF2B5EF4-FFF2-40B4-BE49-F238E27FC236}">
                <a16:creationId xmlns:a16="http://schemas.microsoft.com/office/drawing/2014/main" id="{B728C505-A5C5-2928-2B0E-DD4534DBA7B2}"/>
              </a:ext>
            </a:extLst>
          </p:cNvPr>
          <p:cNvSpPr txBox="1">
            <a:spLocks/>
          </p:cNvSpPr>
          <p:nvPr/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950455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05707DD-E1F7-9706-39E8-A4A7889EF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44" y="589086"/>
            <a:ext cx="10071712" cy="16944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7A38CA1-E615-70FA-7E62-A95098DD5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489" y="2549769"/>
            <a:ext cx="9631022" cy="1195754"/>
          </a:xfrm>
          <a:prstGeom prst="rect">
            <a:avLst/>
          </a:prstGeom>
        </p:spPr>
      </p:pic>
      <p:sp>
        <p:nvSpPr>
          <p:cNvPr id="2" name="Date Placeholder 11">
            <a:extLst>
              <a:ext uri="{FF2B5EF4-FFF2-40B4-BE49-F238E27FC236}">
                <a16:creationId xmlns:a16="http://schemas.microsoft.com/office/drawing/2014/main" id="{B0E50B88-6C3E-FB17-58FB-C7745F3D84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3" name="Footer Placeholder 12">
            <a:extLst>
              <a:ext uri="{FF2B5EF4-FFF2-40B4-BE49-F238E27FC236}">
                <a16:creationId xmlns:a16="http://schemas.microsoft.com/office/drawing/2014/main" id="{8213A003-8D4D-1CD4-865F-E70A652030B9}"/>
              </a:ext>
            </a:extLst>
          </p:cNvPr>
          <p:cNvSpPr txBox="1">
            <a:spLocks/>
          </p:cNvSpPr>
          <p:nvPr/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  <a:endParaRPr lang="en-US" sz="1050" dirty="0"/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29995549-7F78-5C96-8ADA-5667FAC9D177}"/>
              </a:ext>
            </a:extLst>
          </p:cNvPr>
          <p:cNvSpPr txBox="1">
            <a:spLocks/>
          </p:cNvSpPr>
          <p:nvPr/>
        </p:nvSpPr>
        <p:spPr>
          <a:xfrm>
            <a:off x="1994951" y="4011773"/>
            <a:ext cx="8202097" cy="191989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 2" panose="05020102010507070707" pitchFamily="18" charset="2"/>
              <a:buNone/>
            </a:pPr>
            <a:r>
              <a:rPr lang="en-US" sz="2000" b="1" dirty="0"/>
              <a:t>What actions might we take that bring us closer to achieving our vision or goal?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Talk to those near you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Add to your notes</a:t>
            </a:r>
          </a:p>
        </p:txBody>
      </p:sp>
    </p:spTree>
    <p:extLst>
      <p:ext uri="{BB962C8B-B14F-4D97-AF65-F5344CB8AC3E}">
        <p14:creationId xmlns:p14="http://schemas.microsoft.com/office/powerpoint/2010/main" val="3093809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9EF95-B4DF-6FED-3D6C-5F14FC1B3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Rich-Information Poor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A27B014-A254-41BE-E4FD-CAA3FF6837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4</a:t>
            </a:r>
            <a:r>
              <a:rPr lang="en-US" sz="2400" baseline="30000" dirty="0"/>
              <a:t>th</a:t>
            </a:r>
            <a:r>
              <a:rPr lang="en-US" sz="2400" dirty="0"/>
              <a:t> quarter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Game Clock:  2:03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Home Team:  13  Away Team:  20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3</a:t>
            </a:r>
            <a:r>
              <a:rPr lang="en-US" sz="2400" baseline="30000" dirty="0"/>
              <a:t>rd</a:t>
            </a:r>
            <a:r>
              <a:rPr lang="en-US" sz="2400" dirty="0"/>
              <a:t> down, 2 yards to go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Ball on the Away Team’s 8-yard line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</p:txBody>
      </p:sp>
      <p:pic>
        <p:nvPicPr>
          <p:cNvPr id="3" name="Picture Placeholder 10" descr="A group of people playing football">
            <a:extLst>
              <a:ext uri="{FF2B5EF4-FFF2-40B4-BE49-F238E27FC236}">
                <a16:creationId xmlns:a16="http://schemas.microsoft.com/office/drawing/2014/main" id="{B8BBC551-4222-37F2-7675-F4813CB2093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9677" r="9677"/>
          <a:stretch>
            <a:fillRect/>
          </a:stretch>
        </p:blipFill>
        <p:spPr>
          <a:xfrm>
            <a:off x="6172200" y="1813881"/>
            <a:ext cx="5183188" cy="4252588"/>
          </a:xfr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AB4765BA-24B1-4C32-48B5-24068524FA61}"/>
              </a:ext>
            </a:extLst>
          </p:cNvPr>
          <p:cNvSpPr txBox="1">
            <a:spLocks/>
          </p:cNvSpPr>
          <p:nvPr/>
        </p:nvSpPr>
        <p:spPr>
          <a:xfrm>
            <a:off x="6096000" y="6066470"/>
            <a:ext cx="4810455" cy="217487"/>
          </a:xfrm>
          <a:prstGeom prst="rect">
            <a:avLst/>
          </a:prstGeom>
        </p:spPr>
        <p:txBody>
          <a:bodyPr/>
          <a:lstStyle>
            <a:lvl1pPr marL="339725" indent="-3397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4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1pPr>
            <a:lvl2pPr marL="8016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2pPr>
            <a:lvl3pPr marL="12541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3pPr>
            <a:lvl4pPr marL="17160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4pPr>
            <a:lvl5pPr marL="21685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Microsoft Stock Image</a:t>
            </a:r>
          </a:p>
        </p:txBody>
      </p:sp>
      <p:sp>
        <p:nvSpPr>
          <p:cNvPr id="5" name="Date Placeholder 11">
            <a:extLst>
              <a:ext uri="{FF2B5EF4-FFF2-40B4-BE49-F238E27FC236}">
                <a16:creationId xmlns:a16="http://schemas.microsoft.com/office/drawing/2014/main" id="{ED9D986D-D5E7-36BC-8DBB-6ECB149AF7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6" name="Footer Placeholder 12">
            <a:extLst>
              <a:ext uri="{FF2B5EF4-FFF2-40B4-BE49-F238E27FC236}">
                <a16:creationId xmlns:a16="http://schemas.microsoft.com/office/drawing/2014/main" id="{F7B15116-A090-EEAC-07EF-7376F4629ACB}"/>
              </a:ext>
            </a:extLst>
          </p:cNvPr>
          <p:cNvSpPr txBox="1">
            <a:spLocks/>
          </p:cNvSpPr>
          <p:nvPr/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926215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2C43EE-F5F5-3604-13C3-257F4CBD2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 and Lag Indicators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67E8A-5731-976B-DBEC-536F85210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Lead Indicators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C3D3C8F-DDBE-0B08-315D-99F478058AE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“Performance measures that provide early signs for determining if an organization is on track for achieving a goal.”  (Kowal &amp; </a:t>
            </a:r>
            <a:r>
              <a:rPr lang="en-US" sz="2400" dirty="0" err="1"/>
              <a:t>Ableidinger</a:t>
            </a:r>
            <a:r>
              <a:rPr lang="en-US" sz="2400" dirty="0"/>
              <a:t>, 2011)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“Leading indicators are data that can lead to a result, data over which one has some control” (Jackson, 2022)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6A4474-8E21-383E-72D1-7B948E5B10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Lag Indicators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769E7E5-15A3-C261-2CAB-6233B65F9B5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Data after the fact that is too late to change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Results themselves</a:t>
            </a:r>
          </a:p>
        </p:txBody>
      </p:sp>
      <p:sp>
        <p:nvSpPr>
          <p:cNvPr id="6" name="Date Placeholder 11">
            <a:extLst>
              <a:ext uri="{FF2B5EF4-FFF2-40B4-BE49-F238E27FC236}">
                <a16:creationId xmlns:a16="http://schemas.microsoft.com/office/drawing/2014/main" id="{B6F06E81-37F9-C75C-3EB7-E0F918D8C7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7" name="Footer Placeholder 12">
            <a:extLst>
              <a:ext uri="{FF2B5EF4-FFF2-40B4-BE49-F238E27FC236}">
                <a16:creationId xmlns:a16="http://schemas.microsoft.com/office/drawing/2014/main" id="{17A3D461-39D4-259F-5AE1-0C950AA8BD86}"/>
              </a:ext>
            </a:extLst>
          </p:cNvPr>
          <p:cNvSpPr txBox="1">
            <a:spLocks/>
          </p:cNvSpPr>
          <p:nvPr/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9763199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05707DD-E1F7-9706-39E8-A4A7889EF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44" y="589086"/>
            <a:ext cx="10071712" cy="16944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7A38CA1-E615-70FA-7E62-A95098DD5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489" y="2549769"/>
            <a:ext cx="9631022" cy="1195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8DCA99-23A0-5576-4ACA-FC3581D85D53}"/>
              </a:ext>
            </a:extLst>
          </p:cNvPr>
          <p:cNvSpPr txBox="1"/>
          <p:nvPr/>
        </p:nvSpPr>
        <p:spPr>
          <a:xfrm>
            <a:off x="1280489" y="4011773"/>
            <a:ext cx="9631022" cy="256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In 90 days are we going to see a marked change in data surrounding this goal?</a:t>
            </a:r>
          </a:p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What could we be monitoring to better inform the work moving forward?</a:t>
            </a:r>
          </a:p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As we consider the strategy how will we know if we are making progress?</a:t>
            </a:r>
          </a:p>
        </p:txBody>
      </p:sp>
      <p:sp>
        <p:nvSpPr>
          <p:cNvPr id="2" name="Date Placeholder 11">
            <a:extLst>
              <a:ext uri="{FF2B5EF4-FFF2-40B4-BE49-F238E27FC236}">
                <a16:creationId xmlns:a16="http://schemas.microsoft.com/office/drawing/2014/main" id="{D5E8FA9A-7A55-14BB-411D-C66A16FDA4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3" name="Footer Placeholder 12">
            <a:extLst>
              <a:ext uri="{FF2B5EF4-FFF2-40B4-BE49-F238E27FC236}">
                <a16:creationId xmlns:a16="http://schemas.microsoft.com/office/drawing/2014/main" id="{A51EAF75-24BC-91C1-3BE4-D9CDB625EFF2}"/>
              </a:ext>
            </a:extLst>
          </p:cNvPr>
          <p:cNvSpPr txBox="1">
            <a:spLocks/>
          </p:cNvSpPr>
          <p:nvPr/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587397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E09875-192B-1922-E21F-B166CC8FE8CC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Strategy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Develop staff buy-in around rigorous Tier 1 instruction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sp>
        <p:nvSpPr>
          <p:cNvPr id="2" name="Date Placeholder 11">
            <a:extLst>
              <a:ext uri="{FF2B5EF4-FFF2-40B4-BE49-F238E27FC236}">
                <a16:creationId xmlns:a16="http://schemas.microsoft.com/office/drawing/2014/main" id="{DBC2517B-CAFB-86B4-1E0F-2E609BFC1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49F4DD-A636-968C-F460-E4E167F06A1D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Tactic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Develop a common definition of “rigor”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Assess the current state of instruction against that definition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Share results and develop a leadership team</a:t>
            </a:r>
            <a:endParaRPr lang="en-US" sz="2000" b="1" dirty="0">
              <a:solidFill>
                <a:srgbClr val="00998F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CBFA44-7595-D917-63DC-4591489E3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Seats in Rigorous Courses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AF41E5-8F7C-AF7A-8965-B965567AE2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Goal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Increase the percentage of students taking and being successful (C or better) in a course of rigor (Dual Credit or AP) to 70% of all enrolled students by the end of the 24-25 academic year.</a:t>
            </a:r>
          </a:p>
        </p:txBody>
      </p:sp>
      <p:sp>
        <p:nvSpPr>
          <p:cNvPr id="3" name="Footer Placeholder 12">
            <a:extLst>
              <a:ext uri="{FF2B5EF4-FFF2-40B4-BE49-F238E27FC236}">
                <a16:creationId xmlns:a16="http://schemas.microsoft.com/office/drawing/2014/main" id="{424BDFCF-0F99-7403-78FD-BC907D442EFD}"/>
              </a:ext>
            </a:extLst>
          </p:cNvPr>
          <p:cNvSpPr txBox="1">
            <a:spLocks/>
          </p:cNvSpPr>
          <p:nvPr/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  <a:endParaRPr lang="en-US" sz="105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7884D56-3D45-CE75-53CE-393D48B6DE5D}"/>
              </a:ext>
            </a:extLst>
          </p:cNvPr>
          <p:cNvGrpSpPr/>
          <p:nvPr/>
        </p:nvGrpSpPr>
        <p:grpSpPr>
          <a:xfrm>
            <a:off x="396774" y="5129181"/>
            <a:ext cx="11130416" cy="1001087"/>
            <a:chOff x="396774" y="5129181"/>
            <a:chExt cx="11130416" cy="1001087"/>
          </a:xfrm>
        </p:grpSpPr>
        <p:pic>
          <p:nvPicPr>
            <p:cNvPr id="4" name="Picture Placeholder 6" descr="Chess pawn with a shadow of a king">
              <a:extLst>
                <a:ext uri="{FF2B5EF4-FFF2-40B4-BE49-F238E27FC236}">
                  <a16:creationId xmlns:a16="http://schemas.microsoft.com/office/drawing/2014/main" id="{3EC8B534-F68E-6F18-DABF-E3B4BED67F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50000"/>
            </a:blip>
            <a:srcRect t="60574" b="1654"/>
            <a:stretch/>
          </p:blipFill>
          <p:spPr>
            <a:xfrm>
              <a:off x="4106915" y="5129181"/>
              <a:ext cx="3710139" cy="1001087"/>
            </a:xfrm>
            <a:prstGeom prst="rect">
              <a:avLst/>
            </a:prstGeom>
          </p:spPr>
        </p:pic>
        <p:pic>
          <p:nvPicPr>
            <p:cNvPr id="12" name="Picture Placeholder 6" descr="Three darts on bullseye">
              <a:extLst>
                <a:ext uri="{FF2B5EF4-FFF2-40B4-BE49-F238E27FC236}">
                  <a16:creationId xmlns:a16="http://schemas.microsoft.com/office/drawing/2014/main" id="{FC67897C-B071-76EB-BD93-F368CF76EC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43" t="22325" r="643" b="37043"/>
            <a:stretch/>
          </p:blipFill>
          <p:spPr>
            <a:xfrm>
              <a:off x="396774" y="5129181"/>
              <a:ext cx="3710139" cy="1001087"/>
            </a:xfrm>
            <a:prstGeom prst="rect">
              <a:avLst/>
            </a:prstGeom>
          </p:spPr>
        </p:pic>
        <p:pic>
          <p:nvPicPr>
            <p:cNvPr id="13" name="Picture Placeholder 6">
              <a:extLst>
                <a:ext uri="{FF2B5EF4-FFF2-40B4-BE49-F238E27FC236}">
                  <a16:creationId xmlns:a16="http://schemas.microsoft.com/office/drawing/2014/main" id="{9877EF75-19A8-604C-7DB8-23938F5394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alphaModFix amt="50000"/>
            </a:blip>
            <a:srcRect l="106" t="69407" r="-106" b="11231"/>
            <a:stretch/>
          </p:blipFill>
          <p:spPr>
            <a:xfrm>
              <a:off x="7817051" y="5129181"/>
              <a:ext cx="3710139" cy="10010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70801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1A67F4A-E104-600D-F5A2-C6D8BEFD8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Tactics - Action 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B7093D-E5DD-2CFA-C997-1024050ED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3175"/>
            <a:r>
              <a:rPr lang="en-US" sz="2400" b="1" i="1" u="none" strike="noStrike" dirty="0">
                <a:solidFill>
                  <a:srgbClr val="000000"/>
                </a:solidFill>
                <a:effectLst/>
                <a:latin typeface="+mj-lt"/>
              </a:rPr>
              <a:t>What initial thoughts do you have about potential lead indicators and action steps?</a:t>
            </a:r>
            <a:endParaRPr lang="en-US" sz="2400" b="1" dirty="0">
              <a:latin typeface="+mj-lt"/>
            </a:endParaRPr>
          </a:p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D5146A-B86C-B31B-118F-F5C93E6190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1">
            <a:extLst>
              <a:ext uri="{FF2B5EF4-FFF2-40B4-BE49-F238E27FC236}">
                <a16:creationId xmlns:a16="http://schemas.microsoft.com/office/drawing/2014/main" id="{229751E4-861A-1854-BBC7-30D0687A7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Learning Forward 2023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72E838-34B4-CB80-15DF-1D7732FF64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42"/>
          <a:stretch/>
        </p:blipFill>
        <p:spPr>
          <a:xfrm>
            <a:off x="5639978" y="1033881"/>
            <a:ext cx="6322244" cy="4781094"/>
          </a:xfrm>
          <a:prstGeom prst="rect">
            <a:avLst/>
          </a:prstGeom>
        </p:spPr>
      </p:pic>
      <p:sp>
        <p:nvSpPr>
          <p:cNvPr id="4" name="Footer Placeholder 12">
            <a:extLst>
              <a:ext uri="{FF2B5EF4-FFF2-40B4-BE49-F238E27FC236}">
                <a16:creationId xmlns:a16="http://schemas.microsoft.com/office/drawing/2014/main" id="{CCF2DD85-D2FA-A889-168B-B04AF7FF193F}"/>
              </a:ext>
            </a:extLst>
          </p:cNvPr>
          <p:cNvSpPr txBox="1">
            <a:spLocks/>
          </p:cNvSpPr>
          <p:nvPr/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7832668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63FFF3-70E2-C830-3BD6-3CF5A172C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Maintaining Focus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28F1D-C873-66A6-7F7C-9F154FA673F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/>
              <a:t>How can you create a regular rhythm to this work?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US" sz="2400" dirty="0"/>
              <a:t>Daily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US" sz="2400" dirty="0"/>
              <a:t>Weekly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US" sz="2400" dirty="0"/>
              <a:t>Monthly</a:t>
            </a:r>
            <a:endParaRPr lang="en-US" dirty="0"/>
          </a:p>
        </p:txBody>
      </p:sp>
      <p:pic>
        <p:nvPicPr>
          <p:cNvPr id="5" name="Picture Placeholder 6" descr="Colored pins pinned on a calendar">
            <a:extLst>
              <a:ext uri="{FF2B5EF4-FFF2-40B4-BE49-F238E27FC236}">
                <a16:creationId xmlns:a16="http://schemas.microsoft.com/office/drawing/2014/main" id="{A254E71A-0ECF-13D0-D728-0947EC4BA7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7" r="9357"/>
          <a:stretch>
            <a:fillRect/>
          </a:stretch>
        </p:blipFill>
        <p:spPr>
          <a:xfrm>
            <a:off x="839788" y="1824813"/>
            <a:ext cx="5157787" cy="4230725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45573D-0E29-0854-39E5-693028875B23}"/>
              </a:ext>
            </a:extLst>
          </p:cNvPr>
          <p:cNvSpPr txBox="1">
            <a:spLocks/>
          </p:cNvSpPr>
          <p:nvPr/>
        </p:nvSpPr>
        <p:spPr>
          <a:xfrm>
            <a:off x="836612" y="6058889"/>
            <a:ext cx="4810455" cy="217487"/>
          </a:xfrm>
          <a:prstGeom prst="rect">
            <a:avLst/>
          </a:prstGeom>
        </p:spPr>
        <p:txBody>
          <a:bodyPr/>
          <a:lstStyle>
            <a:lvl1pPr marL="339725" indent="-3397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4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1pPr>
            <a:lvl2pPr marL="8016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2pPr>
            <a:lvl3pPr marL="12541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3pPr>
            <a:lvl4pPr marL="17160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4pPr>
            <a:lvl5pPr marL="21685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Microsoft Stock Image</a:t>
            </a:r>
          </a:p>
        </p:txBody>
      </p:sp>
      <p:sp>
        <p:nvSpPr>
          <p:cNvPr id="2" name="Date Placeholder 11">
            <a:extLst>
              <a:ext uri="{FF2B5EF4-FFF2-40B4-BE49-F238E27FC236}">
                <a16:creationId xmlns:a16="http://schemas.microsoft.com/office/drawing/2014/main" id="{4C93CC2F-1E30-B878-BE71-2590A79978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7" name="Footer Placeholder 12">
            <a:extLst>
              <a:ext uri="{FF2B5EF4-FFF2-40B4-BE49-F238E27FC236}">
                <a16:creationId xmlns:a16="http://schemas.microsoft.com/office/drawing/2014/main" id="{5CCBCF98-0CCF-A598-9B69-189D8336B7EB}"/>
              </a:ext>
            </a:extLst>
          </p:cNvPr>
          <p:cNvSpPr txBox="1">
            <a:spLocks/>
          </p:cNvSpPr>
          <p:nvPr/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80591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AC7B8-2A65-69F6-6760-5E37877A9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53CEE-690E-5F94-6F4D-E5CCC9596B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b="1" dirty="0"/>
              <a:t>Based on what we did today, what are your next steps?</a:t>
            </a:r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dirty="0"/>
              <a:t>Send an email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Calendar some time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Share your contact info with someone near you as an accountability partner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Voice memo</a:t>
            </a:r>
          </a:p>
        </p:txBody>
      </p:sp>
      <p:pic>
        <p:nvPicPr>
          <p:cNvPr id="7" name="Content Placeholder 6" descr="Wooden mountain walkway">
            <a:extLst>
              <a:ext uri="{FF2B5EF4-FFF2-40B4-BE49-F238E27FC236}">
                <a16:creationId xmlns:a16="http://schemas.microsoft.com/office/drawing/2014/main" id="{FD605F3E-D549-9A68-C486-29C71C46DCE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11096"/>
            <a:ext cx="5183188" cy="3458158"/>
          </a:xfr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D3E6F08-4A29-94C4-042D-49981DAB2C02}"/>
              </a:ext>
            </a:extLst>
          </p:cNvPr>
          <p:cNvSpPr txBox="1">
            <a:spLocks/>
          </p:cNvSpPr>
          <p:nvPr/>
        </p:nvSpPr>
        <p:spPr>
          <a:xfrm>
            <a:off x="6096000" y="5669254"/>
            <a:ext cx="4810455" cy="217487"/>
          </a:xfrm>
          <a:prstGeom prst="rect">
            <a:avLst/>
          </a:prstGeom>
        </p:spPr>
        <p:txBody>
          <a:bodyPr/>
          <a:lstStyle>
            <a:lvl1pPr marL="339725" indent="-3397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4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1pPr>
            <a:lvl2pPr marL="8016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2pPr>
            <a:lvl3pPr marL="12541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20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3pPr>
            <a:lvl4pPr marL="1716088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4pPr>
            <a:lvl5pPr marL="2168525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E531B"/>
              </a:buClr>
              <a:buFont typeface="Montserrat Black" panose="00000A00000000000000" pitchFamily="50" charset="0"/>
              <a:buChar char="+"/>
              <a:defRPr sz="1800" kern="1200">
                <a:solidFill>
                  <a:srgbClr val="2134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Microsoft Stock Image</a:t>
            </a:r>
          </a:p>
        </p:txBody>
      </p:sp>
      <p:sp>
        <p:nvSpPr>
          <p:cNvPr id="4" name="Date Placeholder 11">
            <a:extLst>
              <a:ext uri="{FF2B5EF4-FFF2-40B4-BE49-F238E27FC236}">
                <a16:creationId xmlns:a16="http://schemas.microsoft.com/office/drawing/2014/main" id="{E4B88DC6-2268-FD92-B737-6C95697CB4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5" name="Footer Placeholder 12">
            <a:extLst>
              <a:ext uri="{FF2B5EF4-FFF2-40B4-BE49-F238E27FC236}">
                <a16:creationId xmlns:a16="http://schemas.microsoft.com/office/drawing/2014/main" id="{2FA2572E-BFF9-B3ED-BF28-3B3E0190C246}"/>
              </a:ext>
            </a:extLst>
          </p:cNvPr>
          <p:cNvSpPr txBox="1">
            <a:spLocks/>
          </p:cNvSpPr>
          <p:nvPr/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1046776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F1F15-46F5-4A2B-AF38-34F3B8027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539496"/>
            <a:ext cx="5228393" cy="269719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A4C54-B3B2-4B02-A340-C72E57FEE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7" y="3354749"/>
            <a:ext cx="5228392" cy="2582470"/>
          </a:xfrm>
        </p:spPr>
        <p:txBody>
          <a:bodyPr/>
          <a:lstStyle/>
          <a:p>
            <a:r>
              <a:rPr lang="en-US" dirty="0"/>
              <a:t>Dr. Brent Anderson</a:t>
            </a:r>
          </a:p>
          <a:p>
            <a:r>
              <a:rPr lang="en-US" dirty="0"/>
              <a:t>brent.j.anderson1@gmail.com</a:t>
            </a:r>
          </a:p>
          <a:p>
            <a:r>
              <a:rPr lang="en-US" dirty="0">
                <a:hlinkClick r:id="rId2"/>
              </a:rPr>
              <a:t>http://www.livelearnandlead.com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D88F9B6-8295-40BD-BE4A-5724B9E309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6620256" y="1243584"/>
            <a:ext cx="4361688" cy="4361688"/>
          </a:xfr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645985-45F9-4BAE-831E-BE78B8D4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r>
              <a:rPr lang="en-US" dirty="0"/>
              <a:t>Learning Forward 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6AA6E5-2EF7-4786-9E1A-4FAB76BF1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/>
          <a:lstStyle/>
          <a:p>
            <a:pPr marL="0" indent="0" algn="r">
              <a:buNone/>
            </a:pPr>
            <a:r>
              <a:rPr lang="en-US" sz="1200" dirty="0"/>
              <a:t>Jumpstart School Improvement with 90 Day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4789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46"/>
          <p:cNvPicPr preferRelativeResize="0"/>
          <p:nvPr/>
        </p:nvPicPr>
        <p:blipFill rotWithShape="1">
          <a:blip r:embed="rId3">
            <a:alphaModFix/>
          </a:blip>
          <a:srcRect l="2161" t="-3709" r="3844" b="56807"/>
          <a:stretch/>
        </p:blipFill>
        <p:spPr>
          <a:xfrm rot="10800000" flipH="1">
            <a:off x="167" y="1"/>
            <a:ext cx="12202767" cy="1564367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6"/>
          <p:cNvSpPr/>
          <p:nvPr/>
        </p:nvSpPr>
        <p:spPr>
          <a:xfrm>
            <a:off x="645667" y="377033"/>
            <a:ext cx="458400" cy="11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5" name="Google Shape;215;p46"/>
          <p:cNvSpPr txBox="1"/>
          <p:nvPr/>
        </p:nvSpPr>
        <p:spPr>
          <a:xfrm>
            <a:off x="544067" y="448000"/>
            <a:ext cx="2768800" cy="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1600" kern="0">
                <a:solidFill>
                  <a:srgbClr val="FFFFFF"/>
                </a:solidFill>
                <a:latin typeface="Biryani"/>
                <a:ea typeface="Biryani"/>
                <a:cs typeface="Biryani"/>
                <a:sym typeface="Biryani"/>
              </a:rPr>
              <a:t>Session Evaluation</a:t>
            </a:r>
            <a:endParaRPr sz="1600" kern="0">
              <a:solidFill>
                <a:srgbClr val="FFFFFF"/>
              </a:solidFill>
              <a:latin typeface="Biryani"/>
              <a:ea typeface="Biryani"/>
              <a:cs typeface="Biryani"/>
              <a:sym typeface="Biryani"/>
            </a:endParaRPr>
          </a:p>
        </p:txBody>
      </p:sp>
      <p:sp>
        <p:nvSpPr>
          <p:cNvPr id="216" name="Google Shape;216;p46"/>
          <p:cNvSpPr txBox="1"/>
          <p:nvPr/>
        </p:nvSpPr>
        <p:spPr>
          <a:xfrm>
            <a:off x="6533100" y="2084767"/>
            <a:ext cx="5063200" cy="9916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r>
              <a:rPr lang="en" sz="2667" b="1" u="sng" kern="0">
                <a:solidFill>
                  <a:srgbClr val="0097A7"/>
                </a:solidFill>
                <a:latin typeface="Biryani"/>
                <a:ea typeface="Biryani"/>
                <a:cs typeface="Biryani"/>
                <a:sym typeface="Biryani"/>
                <a:hlinkClick r:id="rId4"/>
              </a:rPr>
              <a:t>kickup.co/2023LF</a:t>
            </a:r>
            <a:endParaRPr sz="2667" b="1" kern="0">
              <a:solidFill>
                <a:srgbClr val="16BD55"/>
              </a:solidFill>
              <a:latin typeface="Biryani"/>
              <a:ea typeface="Biryani"/>
              <a:cs typeface="Biryani"/>
              <a:sym typeface="Biryani"/>
            </a:endParaRPr>
          </a:p>
        </p:txBody>
      </p:sp>
      <p:sp>
        <p:nvSpPr>
          <p:cNvPr id="217" name="Google Shape;217;p46"/>
          <p:cNvSpPr txBox="1"/>
          <p:nvPr/>
        </p:nvSpPr>
        <p:spPr>
          <a:xfrm>
            <a:off x="6533100" y="3274033"/>
            <a:ext cx="5063200" cy="9916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2667" b="1" kern="0" dirty="0">
                <a:solidFill>
                  <a:srgbClr val="000000"/>
                </a:solidFill>
                <a:latin typeface="Biryani"/>
                <a:ea typeface="Biryani"/>
                <a:cs typeface="Biryani"/>
                <a:sym typeface="Biryani"/>
              </a:rPr>
              <a:t>Session ID</a:t>
            </a:r>
            <a:r>
              <a:rPr lang="en" sz="2667" b="1" kern="0">
                <a:solidFill>
                  <a:srgbClr val="000000"/>
                </a:solidFill>
                <a:latin typeface="Biryani"/>
                <a:ea typeface="Biryani"/>
                <a:cs typeface="Biryani"/>
                <a:sym typeface="Biryani"/>
              </a:rPr>
              <a:t>: </a:t>
            </a:r>
            <a:r>
              <a:rPr lang="en" sz="2667" kern="0">
                <a:solidFill>
                  <a:srgbClr val="CC0000"/>
                </a:solidFill>
                <a:latin typeface="Biryani"/>
                <a:ea typeface="Biryani"/>
                <a:cs typeface="Biryani"/>
                <a:sym typeface="Biryani"/>
              </a:rPr>
              <a:t>3225</a:t>
            </a:r>
            <a:endParaRPr sz="2667" kern="0" dirty="0">
              <a:solidFill>
                <a:srgbClr val="CC0000"/>
              </a:solidFill>
              <a:latin typeface="Biryani"/>
              <a:ea typeface="Biryani"/>
              <a:cs typeface="Biryani"/>
              <a:sym typeface="Biryani"/>
            </a:endParaRPr>
          </a:p>
        </p:txBody>
      </p:sp>
      <p:sp>
        <p:nvSpPr>
          <p:cNvPr id="218" name="Google Shape;218;p46"/>
          <p:cNvSpPr txBox="1"/>
          <p:nvPr/>
        </p:nvSpPr>
        <p:spPr>
          <a:xfrm>
            <a:off x="6288088" y="4371967"/>
            <a:ext cx="539240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5000"/>
              </a:lnSpc>
              <a:buClr>
                <a:srgbClr val="000000"/>
              </a:buClr>
            </a:pPr>
            <a:r>
              <a:rPr lang="en" sz="1867" b="1" u="sng" kern="0">
                <a:solidFill>
                  <a:srgbClr val="16BD55"/>
                </a:solidFill>
                <a:latin typeface="Biryani"/>
                <a:ea typeface="Biryani"/>
                <a:cs typeface="Biryani"/>
                <a:sym typeface="Biryani"/>
              </a:rPr>
              <a:t>NOTE</a:t>
            </a:r>
            <a:r>
              <a:rPr lang="en" sz="1867" b="1" kern="0">
                <a:solidFill>
                  <a:srgbClr val="16BD55"/>
                </a:solidFill>
                <a:latin typeface="Biryani"/>
                <a:ea typeface="Biryani"/>
                <a:cs typeface="Biryani"/>
                <a:sym typeface="Biryani"/>
              </a:rPr>
              <a:t>: Session ID should be in all CAPS </a:t>
            </a:r>
            <a:br>
              <a:rPr lang="en" sz="1867" b="1" kern="0">
                <a:solidFill>
                  <a:srgbClr val="16BD55"/>
                </a:solidFill>
                <a:latin typeface="Biryani"/>
                <a:ea typeface="Biryani"/>
                <a:cs typeface="Biryani"/>
                <a:sym typeface="Biryani"/>
              </a:rPr>
            </a:br>
            <a:r>
              <a:rPr lang="en" sz="1867" b="1" kern="0">
                <a:solidFill>
                  <a:srgbClr val="16BD55"/>
                </a:solidFill>
                <a:latin typeface="Biryani"/>
                <a:ea typeface="Biryani"/>
                <a:cs typeface="Biryani"/>
                <a:sym typeface="Biryani"/>
              </a:rPr>
              <a:t>and is case-sensitive.</a:t>
            </a:r>
            <a:endParaRPr sz="1867" b="1" kern="0">
              <a:solidFill>
                <a:srgbClr val="16BD55"/>
              </a:solidFill>
              <a:latin typeface="Biryani"/>
              <a:ea typeface="Biryani"/>
              <a:cs typeface="Biryani"/>
              <a:sym typeface="Biryani"/>
            </a:endParaRPr>
          </a:p>
        </p:txBody>
      </p:sp>
      <p:pic>
        <p:nvPicPr>
          <p:cNvPr id="219" name="Google Shape;219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25633" y="5869067"/>
            <a:ext cx="1850168" cy="61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46"/>
          <p:cNvSpPr txBox="1"/>
          <p:nvPr/>
        </p:nvSpPr>
        <p:spPr>
          <a:xfrm>
            <a:off x="127500" y="1976728"/>
            <a:ext cx="6405600" cy="9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5000"/>
              </a:lnSpc>
              <a:buClr>
                <a:srgbClr val="000000"/>
              </a:buClr>
            </a:pPr>
            <a:r>
              <a:rPr lang="en" sz="3200" kern="0">
                <a:solidFill>
                  <a:srgbClr val="16BD55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Take our 3 minute survey!</a:t>
            </a:r>
            <a:endParaRPr sz="2400" kern="0">
              <a:solidFill>
                <a:srgbClr val="000000"/>
              </a:solidFill>
              <a:latin typeface="Biryani"/>
              <a:ea typeface="Biryani"/>
              <a:cs typeface="Biryani"/>
              <a:sym typeface="Biryani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br>
              <a:rPr lang="en" sz="1867" kern="0">
                <a:solidFill>
                  <a:srgbClr val="000000"/>
                </a:solidFill>
                <a:latin typeface="Biryani"/>
                <a:ea typeface="Biryani"/>
                <a:cs typeface="Biryani"/>
                <a:sym typeface="Biryani"/>
              </a:rPr>
            </a:br>
            <a:endParaRPr sz="1867" kern="0">
              <a:solidFill>
                <a:srgbClr val="000000"/>
              </a:solidFill>
              <a:latin typeface="Biryani"/>
              <a:ea typeface="Biryani"/>
              <a:cs typeface="Biryani"/>
              <a:sym typeface="Biryani"/>
            </a:endParaRPr>
          </a:p>
        </p:txBody>
      </p:sp>
      <p:sp>
        <p:nvSpPr>
          <p:cNvPr id="221" name="Google Shape;221;p46"/>
          <p:cNvSpPr txBox="1"/>
          <p:nvPr/>
        </p:nvSpPr>
        <p:spPr>
          <a:xfrm>
            <a:off x="1013100" y="4962684"/>
            <a:ext cx="5244000" cy="6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" sz="1333" kern="0">
                <a:solidFill>
                  <a:srgbClr val="000000"/>
                </a:solidFill>
                <a:latin typeface="Biryani"/>
                <a:ea typeface="Biryani"/>
                <a:cs typeface="Biryani"/>
                <a:sym typeface="Biryani"/>
              </a:rPr>
              <a:t>Your responses power our                                   report</a:t>
            </a:r>
            <a:endParaRPr sz="1333" kern="0">
              <a:solidFill>
                <a:srgbClr val="000000"/>
              </a:solidFill>
              <a:latin typeface="Biryani"/>
              <a:ea typeface="Biryani"/>
              <a:cs typeface="Biryani"/>
              <a:sym typeface="Biryani"/>
            </a:endParaRPr>
          </a:p>
        </p:txBody>
      </p:sp>
      <p:pic>
        <p:nvPicPr>
          <p:cNvPr id="222" name="Google Shape;222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25018" y="4962700"/>
            <a:ext cx="1144095" cy="40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46"/>
          <p:cNvSpPr/>
          <p:nvPr/>
        </p:nvSpPr>
        <p:spPr>
          <a:xfrm>
            <a:off x="5208933" y="4528986"/>
            <a:ext cx="667683" cy="662436"/>
          </a:xfrm>
          <a:custGeom>
            <a:avLst/>
            <a:gdLst/>
            <a:ahLst/>
            <a:cxnLst/>
            <a:rect l="l" t="t" r="r" b="b"/>
            <a:pathLst>
              <a:path w="30783" h="37454" extrusionOk="0">
                <a:moveTo>
                  <a:pt x="0" y="36976"/>
                </a:moveTo>
                <a:cubicBezTo>
                  <a:pt x="9911" y="38780"/>
                  <a:pt x="23168" y="35140"/>
                  <a:pt x="28349" y="26500"/>
                </a:cubicBezTo>
                <a:cubicBezTo>
                  <a:pt x="32916" y="18883"/>
                  <a:pt x="30503" y="7390"/>
                  <a:pt x="25576" y="0"/>
                </a:cubicBezTo>
              </a:path>
            </a:pathLst>
          </a:custGeom>
          <a:noFill/>
          <a:ln w="9525" cap="flat" cmpd="sng">
            <a:solidFill>
              <a:srgbClr val="FFAB40"/>
            </a:solidFill>
            <a:prstDash val="dash"/>
            <a:round/>
            <a:headEnd type="none" w="med" len="med"/>
            <a:tailEnd type="triangle" w="med" len="med"/>
          </a:ln>
        </p:spPr>
        <p:txBody>
          <a:bodyPr/>
          <a:lstStyle/>
          <a:p>
            <a:pPr defTabSz="1219170">
              <a:buClr>
                <a:srgbClr val="000000"/>
              </a:buClr>
            </a:pPr>
            <a:endParaRPr lang="en-US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24" name="Google Shape;224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7193" y="4950095"/>
            <a:ext cx="436400" cy="43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4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45201" y="2820752"/>
            <a:ext cx="4294636" cy="2054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C9F0FE"/>
      </a:accent1>
      <a:accent2>
        <a:srgbClr val="B2B2B2"/>
      </a:accent2>
      <a:accent3>
        <a:srgbClr val="00B0F0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Dante"/>
        <a:ea typeface=""/>
        <a:cs typeface=""/>
      </a:majorFont>
      <a:minorFont>
        <a:latin typeface="Dan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4E27A5-29EC-44AC-A353-55638DDBC5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9259C4-AC71-4849-BC68-7545A45536D3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E37D1C0D-D4CE-465C-8DB2-7B2571F371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{FE306CD5-776C-40BD-A3DF-8D9288E04C92}tf67338807_win32</Template>
  <TotalTime>11519</TotalTime>
  <Words>1883</Words>
  <Application>Microsoft Office PowerPoint</Application>
  <PresentationFormat>Widescreen</PresentationFormat>
  <Paragraphs>283</Paragraphs>
  <Slides>33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7" baseType="lpstr">
      <vt:lpstr>Arial</vt:lpstr>
      <vt:lpstr>Biryani</vt:lpstr>
      <vt:lpstr>Calibri</vt:lpstr>
      <vt:lpstr>Dante</vt:lpstr>
      <vt:lpstr>Dante (Headings)2</vt:lpstr>
      <vt:lpstr>Franklin Gothic Book</vt:lpstr>
      <vt:lpstr>Franklin Gothic Demi</vt:lpstr>
      <vt:lpstr>Helvetica Neue Medium</vt:lpstr>
      <vt:lpstr>Merriweather Black</vt:lpstr>
      <vt:lpstr>Montserrat Black</vt:lpstr>
      <vt:lpstr>Montserrat Medium</vt:lpstr>
      <vt:lpstr>PT Sans</vt:lpstr>
      <vt:lpstr>Wingdings 2</vt:lpstr>
      <vt:lpstr>OffsetVTI</vt:lpstr>
      <vt:lpstr>Jumpstart School Improvement with 90 Day Plans</vt:lpstr>
      <vt:lpstr>Table Tent</vt:lpstr>
      <vt:lpstr>Who’s in the Room?  Dr. Brent Anderson</vt:lpstr>
      <vt:lpstr>Introductions</vt:lpstr>
      <vt:lpstr>Group Norms</vt:lpstr>
      <vt:lpstr>Performance Objectives</vt:lpstr>
      <vt:lpstr>Agenda</vt:lpstr>
      <vt:lpstr>Essential Question</vt:lpstr>
      <vt:lpstr>Quote Analysis</vt:lpstr>
      <vt:lpstr>Quote Analysis</vt:lpstr>
      <vt:lpstr>The Problem with SIP</vt:lpstr>
      <vt:lpstr>Why 90 Days?</vt:lpstr>
      <vt:lpstr>What could it look like, sound like, feel like, to develop a 90-day plan?</vt:lpstr>
      <vt:lpstr>Identifying the Right Problem</vt:lpstr>
      <vt:lpstr>What’s Your Problem???</vt:lpstr>
      <vt:lpstr>Root Cause Analysis - 5 Whys</vt:lpstr>
      <vt:lpstr>Effective Plans</vt:lpstr>
      <vt:lpstr>Chicago Marathon</vt:lpstr>
      <vt:lpstr>Results</vt:lpstr>
      <vt:lpstr>Open Seats in Rigorous Courses</vt:lpstr>
      <vt:lpstr>What’s the Goal???</vt:lpstr>
      <vt:lpstr>PowerPoint Presentation</vt:lpstr>
      <vt:lpstr>Open Seats in Rigorous Courses</vt:lpstr>
      <vt:lpstr>PowerPoint Presentation</vt:lpstr>
      <vt:lpstr>Data Rich-Information Poor</vt:lpstr>
      <vt:lpstr>Lead and Lag Indicators</vt:lpstr>
      <vt:lpstr>PowerPoint Presentation</vt:lpstr>
      <vt:lpstr>Open Seats in Rigorous Courses</vt:lpstr>
      <vt:lpstr>Tactics - Action Plan</vt:lpstr>
      <vt:lpstr>Maintaining Focus</vt:lpstr>
      <vt:lpstr>Your Next Steps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Brent Anderson</dc:creator>
  <cp:lastModifiedBy>Brent Anderson</cp:lastModifiedBy>
  <cp:revision>1</cp:revision>
  <dcterms:created xsi:type="dcterms:W3CDTF">2023-11-21T20:05:47Z</dcterms:created>
  <dcterms:modified xsi:type="dcterms:W3CDTF">2023-12-06T13:16:41Z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